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1" r:id="rId1"/>
    <p:sldMasterId id="2147483652" r:id="rId2"/>
  </p:sldMasterIdLst>
  <p:notesMasterIdLst>
    <p:notesMasterId r:id="rId25"/>
  </p:notesMasterIdLst>
  <p:handoutMasterIdLst>
    <p:handoutMasterId r:id="rId26"/>
  </p:handoutMasterIdLst>
  <p:sldIdLst>
    <p:sldId id="283" r:id="rId3"/>
    <p:sldId id="465" r:id="rId4"/>
    <p:sldId id="532" r:id="rId5"/>
    <p:sldId id="533" r:id="rId6"/>
    <p:sldId id="534" r:id="rId7"/>
    <p:sldId id="535" r:id="rId8"/>
    <p:sldId id="536" r:id="rId9"/>
    <p:sldId id="538" r:id="rId10"/>
    <p:sldId id="537" r:id="rId11"/>
    <p:sldId id="539" r:id="rId12"/>
    <p:sldId id="540" r:id="rId13"/>
    <p:sldId id="541" r:id="rId14"/>
    <p:sldId id="542" r:id="rId15"/>
    <p:sldId id="543" r:id="rId16"/>
    <p:sldId id="544" r:id="rId17"/>
    <p:sldId id="545" r:id="rId18"/>
    <p:sldId id="546" r:id="rId19"/>
    <p:sldId id="548" r:id="rId20"/>
    <p:sldId id="549" r:id="rId21"/>
    <p:sldId id="550" r:id="rId22"/>
    <p:sldId id="463" r:id="rId23"/>
    <p:sldId id="471" r:id="rId24"/>
  </p:sldIdLst>
  <p:sldSz cx="9144000" cy="6858000" type="screen4x3"/>
  <p:notesSz cx="9929813" cy="6808788"/>
  <p:custShowLst>
    <p:custShow name="自定义放映1" id="0">
      <p:sldLst/>
    </p:custShow>
  </p:custShowLst>
  <p:defaultTextStyle>
    <a:defPPr>
      <a:defRPr lang="zh-CN"/>
    </a:defPPr>
    <a:lvl1pPr algn="l" rtl="0" eaLnBrk="0" fontAlgn="base" hangingPunct="0">
      <a:spcBef>
        <a:spcPct val="0"/>
      </a:spcBef>
      <a:spcAft>
        <a:spcPct val="0"/>
      </a:spcAft>
      <a:defRPr sz="2400" kern="1200">
        <a:solidFill>
          <a:srgbClr val="9E0848"/>
        </a:solidFill>
        <a:latin typeface="宋体" charset="-122"/>
        <a:ea typeface="宋体" charset="-122"/>
        <a:cs typeface="+mn-cs"/>
      </a:defRPr>
    </a:lvl1pPr>
    <a:lvl2pPr marL="457200" algn="l" rtl="0" eaLnBrk="0" fontAlgn="base" hangingPunct="0">
      <a:spcBef>
        <a:spcPct val="0"/>
      </a:spcBef>
      <a:spcAft>
        <a:spcPct val="0"/>
      </a:spcAft>
      <a:defRPr sz="2400" kern="1200">
        <a:solidFill>
          <a:srgbClr val="9E0848"/>
        </a:solidFill>
        <a:latin typeface="宋体" charset="-122"/>
        <a:ea typeface="宋体" charset="-122"/>
        <a:cs typeface="+mn-cs"/>
      </a:defRPr>
    </a:lvl2pPr>
    <a:lvl3pPr marL="914400" algn="l" rtl="0" eaLnBrk="0" fontAlgn="base" hangingPunct="0">
      <a:spcBef>
        <a:spcPct val="0"/>
      </a:spcBef>
      <a:spcAft>
        <a:spcPct val="0"/>
      </a:spcAft>
      <a:defRPr sz="2400" kern="1200">
        <a:solidFill>
          <a:srgbClr val="9E0848"/>
        </a:solidFill>
        <a:latin typeface="宋体" charset="-122"/>
        <a:ea typeface="宋体" charset="-122"/>
        <a:cs typeface="+mn-cs"/>
      </a:defRPr>
    </a:lvl3pPr>
    <a:lvl4pPr marL="1371600" algn="l" rtl="0" eaLnBrk="0" fontAlgn="base" hangingPunct="0">
      <a:spcBef>
        <a:spcPct val="0"/>
      </a:spcBef>
      <a:spcAft>
        <a:spcPct val="0"/>
      </a:spcAft>
      <a:defRPr sz="2400" kern="1200">
        <a:solidFill>
          <a:srgbClr val="9E0848"/>
        </a:solidFill>
        <a:latin typeface="宋体" charset="-122"/>
        <a:ea typeface="宋体" charset="-122"/>
        <a:cs typeface="+mn-cs"/>
      </a:defRPr>
    </a:lvl4pPr>
    <a:lvl5pPr marL="1828800" algn="l" rtl="0" eaLnBrk="0" fontAlgn="base" hangingPunct="0">
      <a:spcBef>
        <a:spcPct val="0"/>
      </a:spcBef>
      <a:spcAft>
        <a:spcPct val="0"/>
      </a:spcAft>
      <a:defRPr sz="2400" kern="1200">
        <a:solidFill>
          <a:srgbClr val="9E0848"/>
        </a:solidFill>
        <a:latin typeface="宋体" charset="-122"/>
        <a:ea typeface="宋体" charset="-122"/>
        <a:cs typeface="+mn-cs"/>
      </a:defRPr>
    </a:lvl5pPr>
    <a:lvl6pPr marL="2286000" algn="l" defTabSz="914400" rtl="0" eaLnBrk="1" latinLnBrk="0" hangingPunct="1">
      <a:defRPr sz="2400" kern="1200">
        <a:solidFill>
          <a:srgbClr val="9E0848"/>
        </a:solidFill>
        <a:latin typeface="宋体" charset="-122"/>
        <a:ea typeface="宋体" charset="-122"/>
        <a:cs typeface="+mn-cs"/>
      </a:defRPr>
    </a:lvl6pPr>
    <a:lvl7pPr marL="2743200" algn="l" defTabSz="914400" rtl="0" eaLnBrk="1" latinLnBrk="0" hangingPunct="1">
      <a:defRPr sz="2400" kern="1200">
        <a:solidFill>
          <a:srgbClr val="9E0848"/>
        </a:solidFill>
        <a:latin typeface="宋体" charset="-122"/>
        <a:ea typeface="宋体" charset="-122"/>
        <a:cs typeface="+mn-cs"/>
      </a:defRPr>
    </a:lvl7pPr>
    <a:lvl8pPr marL="3200400" algn="l" defTabSz="914400" rtl="0" eaLnBrk="1" latinLnBrk="0" hangingPunct="1">
      <a:defRPr sz="2400" kern="1200">
        <a:solidFill>
          <a:srgbClr val="9E0848"/>
        </a:solidFill>
        <a:latin typeface="宋体" charset="-122"/>
        <a:ea typeface="宋体" charset="-122"/>
        <a:cs typeface="+mn-cs"/>
      </a:defRPr>
    </a:lvl8pPr>
    <a:lvl9pPr marL="3657600" algn="l" defTabSz="914400" rtl="0" eaLnBrk="1" latinLnBrk="0" hangingPunct="1">
      <a:defRPr sz="2400" kern="1200">
        <a:solidFill>
          <a:srgbClr val="9E0848"/>
        </a:solidFill>
        <a:latin typeface="宋体" charset="-122"/>
        <a:ea typeface="宋体" charset="-122"/>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Administrator" initials="A" lastIdx="5" clrIdx="0"/>
</p:cmAuthorLst>
</file>

<file path=ppt/presProps.xml><?xml version="1.0" encoding="utf-8"?>
<p:presentationPr xmlns:a="http://schemas.openxmlformats.org/drawingml/2006/main" xmlns:r="http://schemas.openxmlformats.org/officeDocument/2006/relationships" xmlns:p="http://schemas.openxmlformats.org/presentationml/2006/main">
  <p:showPr useTimings="0">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CC"/>
    <a:srgbClr val="FF0000"/>
    <a:srgbClr val="3333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799B23B-EC83-4686-B30A-512413B5E67A}" styleName="浅色样式 3 - 强调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B4B98B0-60AC-42C2-AFA5-B58CD77FA1E5}" styleName="浅色样式 1 - 强调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2D5ABB26-0587-4C30-8999-92F81FD0307C}" styleName="无样式，无网格">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F5AB1C69-6EDB-4FF4-983F-18BD219EF322}" styleName="中度样式 2 - 强调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73A0DAA-6AF3-43AB-8588-CEC1D06C72B9}" styleName="中度样式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中度样式 2 - 强调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中度样式 2 - 强调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中度样式 2 - 强调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23" autoAdjust="0"/>
    <p:restoredTop sz="94660"/>
  </p:normalViewPr>
  <p:slideViewPr>
    <p:cSldViewPr>
      <p:cViewPr varScale="1">
        <p:scale>
          <a:sx n="79" d="100"/>
          <a:sy n="79" d="100"/>
        </p:scale>
        <p:origin x="-1502" y="-77"/>
      </p:cViewPr>
      <p:guideLst>
        <p:guide orient="horz" pos="2146"/>
        <p:guide pos="2880"/>
      </p:guideLst>
    </p:cSldViewPr>
  </p:slideViewPr>
  <p:notesTextViewPr>
    <p:cViewPr>
      <p:scale>
        <a:sx n="1" d="1"/>
        <a:sy n="1" d="1"/>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handoutMaster" Target="handoutMasters/handoutMaster1.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commentAuthors" Target="commentAuthors.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1"/>
            <a:ext cx="4301226" cy="340358"/>
          </a:xfrm>
          <a:prstGeom prst="rect">
            <a:avLst/>
          </a:prstGeom>
        </p:spPr>
        <p:txBody>
          <a:bodyPr vert="horz" lIns="92217" tIns="46109" rIns="92217" bIns="46109" rtlCol="0"/>
          <a:lstStyle>
            <a:lvl1pPr algn="l">
              <a:defRPr sz="1200">
                <a:latin typeface="宋体" pitchFamily="2" charset="-122"/>
                <a:ea typeface="宋体" pitchFamily="2" charset="-122"/>
              </a:defRPr>
            </a:lvl1pPr>
          </a:lstStyle>
          <a:p>
            <a:pPr>
              <a:defRPr/>
            </a:pPr>
            <a:endParaRPr lang="zh-CN" altLang="en-US"/>
          </a:p>
        </p:txBody>
      </p:sp>
      <p:sp>
        <p:nvSpPr>
          <p:cNvPr id="3" name="日期占位符 2"/>
          <p:cNvSpPr>
            <a:spLocks noGrp="1"/>
          </p:cNvSpPr>
          <p:nvPr>
            <p:ph type="dt" sz="quarter" idx="1"/>
          </p:nvPr>
        </p:nvSpPr>
        <p:spPr>
          <a:xfrm>
            <a:off x="5625413" y="1"/>
            <a:ext cx="4302813" cy="340358"/>
          </a:xfrm>
          <a:prstGeom prst="rect">
            <a:avLst/>
          </a:prstGeom>
        </p:spPr>
        <p:txBody>
          <a:bodyPr vert="horz" lIns="92217" tIns="46109" rIns="92217" bIns="46109" rtlCol="0"/>
          <a:lstStyle>
            <a:lvl1pPr algn="r">
              <a:defRPr sz="1200">
                <a:latin typeface="宋体" pitchFamily="2" charset="-122"/>
                <a:ea typeface="宋体" pitchFamily="2" charset="-122"/>
              </a:defRPr>
            </a:lvl1pPr>
          </a:lstStyle>
          <a:p>
            <a:pPr>
              <a:defRPr/>
            </a:pPr>
            <a:fld id="{80363C45-7CFC-4342-817D-7776DB9639A8}" type="datetimeFigureOut">
              <a:rPr lang="zh-CN" altLang="en-US"/>
              <a:pPr>
                <a:defRPr/>
              </a:pPr>
              <a:t>2017/6/14</a:t>
            </a:fld>
            <a:endParaRPr lang="zh-CN" altLang="en-US"/>
          </a:p>
        </p:txBody>
      </p:sp>
      <p:sp>
        <p:nvSpPr>
          <p:cNvPr id="4" name="页脚占位符 3"/>
          <p:cNvSpPr>
            <a:spLocks noGrp="1"/>
          </p:cNvSpPr>
          <p:nvPr>
            <p:ph type="ftr" sz="quarter" idx="2"/>
          </p:nvPr>
        </p:nvSpPr>
        <p:spPr>
          <a:xfrm>
            <a:off x="0" y="6466809"/>
            <a:ext cx="4301226" cy="340358"/>
          </a:xfrm>
          <a:prstGeom prst="rect">
            <a:avLst/>
          </a:prstGeom>
        </p:spPr>
        <p:txBody>
          <a:bodyPr vert="horz" lIns="92217" tIns="46109" rIns="92217" bIns="46109" rtlCol="0" anchor="b"/>
          <a:lstStyle>
            <a:lvl1pPr algn="l">
              <a:defRPr sz="1200">
                <a:latin typeface="宋体" pitchFamily="2" charset="-122"/>
                <a:ea typeface="宋体" pitchFamily="2" charset="-122"/>
              </a:defRPr>
            </a:lvl1pPr>
          </a:lstStyle>
          <a:p>
            <a:pPr>
              <a:defRPr/>
            </a:pPr>
            <a:endParaRPr lang="zh-CN" altLang="en-US"/>
          </a:p>
        </p:txBody>
      </p:sp>
      <p:sp>
        <p:nvSpPr>
          <p:cNvPr id="5" name="灯片编号占位符 4"/>
          <p:cNvSpPr>
            <a:spLocks noGrp="1"/>
          </p:cNvSpPr>
          <p:nvPr>
            <p:ph type="sldNum" sz="quarter" idx="3"/>
          </p:nvPr>
        </p:nvSpPr>
        <p:spPr>
          <a:xfrm>
            <a:off x="5625413" y="6466809"/>
            <a:ext cx="4302813" cy="340358"/>
          </a:xfrm>
          <a:prstGeom prst="rect">
            <a:avLst/>
          </a:prstGeom>
        </p:spPr>
        <p:txBody>
          <a:bodyPr vert="horz" lIns="92217" tIns="46109" rIns="92217" bIns="46109" rtlCol="0" anchor="b"/>
          <a:lstStyle>
            <a:lvl1pPr algn="r">
              <a:defRPr sz="1200">
                <a:latin typeface="宋体" pitchFamily="2" charset="-122"/>
                <a:ea typeface="宋体" pitchFamily="2" charset="-122"/>
              </a:defRPr>
            </a:lvl1pPr>
          </a:lstStyle>
          <a:p>
            <a:pPr>
              <a:defRPr/>
            </a:pPr>
            <a:fld id="{CF77A5E9-18A6-4214-BC85-088626A2F8B6}" type="slidenum">
              <a:rPr lang="zh-CN" altLang="en-US"/>
              <a:pPr>
                <a:defRPr/>
              </a:pPr>
              <a:t>‹#›</a:t>
            </a:fld>
            <a:endParaRPr lang="zh-CN" altLang="en-US"/>
          </a:p>
        </p:txBody>
      </p:sp>
    </p:spTree>
    <p:extLst>
      <p:ext uri="{BB962C8B-B14F-4D97-AF65-F5344CB8AC3E}">
        <p14:creationId xmlns:p14="http://schemas.microsoft.com/office/powerpoint/2010/main" val="344420312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bwMode="auto">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1"/>
            <a:ext cx="4301226" cy="340358"/>
          </a:xfrm>
          <a:prstGeom prst="rect">
            <a:avLst/>
          </a:prstGeom>
          <a:noFill/>
          <a:ln>
            <a:noFill/>
          </a:ln>
          <a:effectLst/>
          <a:extLst/>
        </p:spPr>
        <p:txBody>
          <a:bodyPr vert="horz" wrap="square" lIns="92217" tIns="46109" rIns="92217" bIns="46109" numCol="1" anchor="t" anchorCtr="0" compatLnSpc="1">
            <a:prstTxWarp prst="textNoShape">
              <a:avLst/>
            </a:prstTxWarp>
          </a:bodyPr>
          <a:lstStyle>
            <a:lvl1pPr algn="l" eaLnBrk="1" hangingPunct="1">
              <a:defRPr sz="1200">
                <a:solidFill>
                  <a:schemeClr val="tx1"/>
                </a:solidFill>
                <a:latin typeface="Times New Roman" panose="02020603050405020304" pitchFamily="18" charset="0"/>
                <a:ea typeface="宋体" pitchFamily="2" charset="-122"/>
              </a:defRPr>
            </a:lvl1pPr>
          </a:lstStyle>
          <a:p>
            <a:pPr>
              <a:defRPr/>
            </a:pPr>
            <a:endParaRPr lang="zh-CN" altLang="en-US"/>
          </a:p>
        </p:txBody>
      </p:sp>
      <p:sp>
        <p:nvSpPr>
          <p:cNvPr id="3075" name="Rectangle 3"/>
          <p:cNvSpPr>
            <a:spLocks noGrp="1" noChangeArrowheads="1"/>
          </p:cNvSpPr>
          <p:nvPr>
            <p:ph type="dt" idx="1"/>
          </p:nvPr>
        </p:nvSpPr>
        <p:spPr bwMode="auto">
          <a:xfrm>
            <a:off x="5627000" y="1"/>
            <a:ext cx="4302813" cy="340358"/>
          </a:xfrm>
          <a:prstGeom prst="rect">
            <a:avLst/>
          </a:prstGeom>
          <a:noFill/>
          <a:ln>
            <a:noFill/>
          </a:ln>
          <a:effectLst/>
          <a:extLst/>
        </p:spPr>
        <p:txBody>
          <a:bodyPr vert="horz" wrap="square" lIns="92217" tIns="46109" rIns="92217" bIns="46109" numCol="1" anchor="t" anchorCtr="0" compatLnSpc="1">
            <a:prstTxWarp prst="textNoShape">
              <a:avLst/>
            </a:prstTxWarp>
          </a:bodyPr>
          <a:lstStyle>
            <a:lvl1pPr algn="r" eaLnBrk="1" hangingPunct="1">
              <a:defRPr sz="1200">
                <a:solidFill>
                  <a:schemeClr val="tx1"/>
                </a:solidFill>
                <a:latin typeface="Times New Roman" panose="02020603050405020304" pitchFamily="18" charset="0"/>
                <a:ea typeface="宋体" pitchFamily="2" charset="-122"/>
              </a:defRPr>
            </a:lvl1pPr>
          </a:lstStyle>
          <a:p>
            <a:pPr>
              <a:defRPr/>
            </a:pPr>
            <a:endParaRPr lang="en-US"/>
          </a:p>
        </p:txBody>
      </p:sp>
      <p:sp>
        <p:nvSpPr>
          <p:cNvPr id="51204" name="Rectangle 4"/>
          <p:cNvSpPr>
            <a:spLocks noGrp="1" noRot="1" noChangeAspect="1" noChangeArrowheads="1"/>
          </p:cNvSpPr>
          <p:nvPr>
            <p:ph type="sldImg" idx="2"/>
          </p:nvPr>
        </p:nvSpPr>
        <p:spPr bwMode="auto">
          <a:xfrm>
            <a:off x="3263900" y="511175"/>
            <a:ext cx="3402013" cy="2552700"/>
          </a:xfrm>
          <a:prstGeom prst="rect">
            <a:avLst/>
          </a:prstGeom>
          <a:noFill/>
          <a:ln w="9525">
            <a:noFill/>
            <a:miter lim="800000"/>
            <a:headEnd/>
            <a:tailEnd/>
          </a:ln>
        </p:spPr>
      </p:sp>
      <p:sp>
        <p:nvSpPr>
          <p:cNvPr id="3077" name="Rectangle 5"/>
          <p:cNvSpPr>
            <a:spLocks noGrp="1" noChangeArrowheads="1"/>
          </p:cNvSpPr>
          <p:nvPr>
            <p:ph type="body" sz="quarter" idx="3"/>
          </p:nvPr>
        </p:nvSpPr>
        <p:spPr bwMode="auto">
          <a:xfrm>
            <a:off x="1324188" y="3233405"/>
            <a:ext cx="7281439" cy="3064845"/>
          </a:xfrm>
          <a:prstGeom prst="rect">
            <a:avLst/>
          </a:prstGeom>
          <a:noFill/>
          <a:ln>
            <a:noFill/>
          </a:ln>
          <a:effectLst/>
          <a:extLst/>
        </p:spPr>
        <p:txBody>
          <a:bodyPr vert="horz" wrap="square" lIns="92217" tIns="46109" rIns="92217" bIns="46109" numCol="1" anchor="ctr" anchorCtr="0" compatLnSpc="1">
            <a:prstTxWarp prst="textNoShape">
              <a:avLst/>
            </a:prstTxWarp>
          </a:bodyPr>
          <a:lstStyle/>
          <a:p>
            <a:pPr lvl="0"/>
            <a:r>
              <a:rPr lang="zh-CN" altLang="en-US" noProof="0" smtClean="0"/>
              <a:t>单击此处编辑母版文本样式</a:t>
            </a:r>
          </a:p>
          <a:p>
            <a:pPr lvl="1"/>
            <a:r>
              <a:rPr lang="zh-CN" altLang="en-US" noProof="0" smtClean="0"/>
              <a:t>第二级</a:t>
            </a:r>
          </a:p>
          <a:p>
            <a:pPr lvl="2"/>
            <a:r>
              <a:rPr lang="zh-CN" altLang="en-US" noProof="0" smtClean="0"/>
              <a:t>第三级</a:t>
            </a:r>
          </a:p>
          <a:p>
            <a:pPr lvl="3"/>
            <a:r>
              <a:rPr lang="zh-CN" altLang="en-US" noProof="0" smtClean="0"/>
              <a:t>第四级</a:t>
            </a:r>
          </a:p>
          <a:p>
            <a:pPr lvl="4"/>
            <a:r>
              <a:rPr lang="zh-CN" altLang="en-US" noProof="0" smtClean="0"/>
              <a:t>第五级</a:t>
            </a:r>
          </a:p>
        </p:txBody>
      </p:sp>
      <p:sp>
        <p:nvSpPr>
          <p:cNvPr id="3078" name="Rectangle 6"/>
          <p:cNvSpPr>
            <a:spLocks noGrp="1" noChangeArrowheads="1"/>
          </p:cNvSpPr>
          <p:nvPr>
            <p:ph type="ftr" sz="quarter" idx="4"/>
          </p:nvPr>
        </p:nvSpPr>
        <p:spPr bwMode="auto">
          <a:xfrm>
            <a:off x="0" y="6468430"/>
            <a:ext cx="4301226" cy="340358"/>
          </a:xfrm>
          <a:prstGeom prst="rect">
            <a:avLst/>
          </a:prstGeom>
          <a:noFill/>
          <a:ln>
            <a:noFill/>
          </a:ln>
          <a:effectLst/>
          <a:extLst/>
        </p:spPr>
        <p:txBody>
          <a:bodyPr vert="horz" wrap="square" lIns="92217" tIns="46109" rIns="92217" bIns="46109" numCol="1" anchor="b" anchorCtr="0" compatLnSpc="1">
            <a:prstTxWarp prst="textNoShape">
              <a:avLst/>
            </a:prstTxWarp>
          </a:bodyPr>
          <a:lstStyle>
            <a:lvl1pPr algn="l" eaLnBrk="1" hangingPunct="1">
              <a:defRPr sz="1200">
                <a:solidFill>
                  <a:schemeClr val="tx1"/>
                </a:solidFill>
                <a:latin typeface="Times New Roman" panose="02020603050405020304" pitchFamily="18" charset="0"/>
                <a:ea typeface="宋体" pitchFamily="2" charset="-122"/>
              </a:defRPr>
            </a:lvl1pPr>
          </a:lstStyle>
          <a:p>
            <a:pPr>
              <a:defRPr/>
            </a:pPr>
            <a:endParaRPr lang="en-US"/>
          </a:p>
        </p:txBody>
      </p:sp>
      <p:sp>
        <p:nvSpPr>
          <p:cNvPr id="3079" name="Rectangle 7"/>
          <p:cNvSpPr>
            <a:spLocks noGrp="1" noChangeArrowheads="1"/>
          </p:cNvSpPr>
          <p:nvPr>
            <p:ph type="sldNum" sz="quarter" idx="5"/>
          </p:nvPr>
        </p:nvSpPr>
        <p:spPr bwMode="auto">
          <a:xfrm>
            <a:off x="5627000" y="6468430"/>
            <a:ext cx="4302813" cy="340358"/>
          </a:xfrm>
          <a:prstGeom prst="rect">
            <a:avLst/>
          </a:prstGeom>
          <a:noFill/>
          <a:ln>
            <a:noFill/>
          </a:ln>
          <a:effectLst/>
          <a:extLst/>
        </p:spPr>
        <p:txBody>
          <a:bodyPr vert="horz" wrap="square" lIns="92217" tIns="46109" rIns="92217" bIns="46109" numCol="1" anchor="b" anchorCtr="0" compatLnSpc="1">
            <a:prstTxWarp prst="textNoShape">
              <a:avLst/>
            </a:prstTxWarp>
          </a:bodyPr>
          <a:lstStyle>
            <a:lvl1pPr algn="r" eaLnBrk="1" hangingPunct="1">
              <a:defRPr sz="1200">
                <a:solidFill>
                  <a:schemeClr val="tx1"/>
                </a:solidFill>
                <a:latin typeface="Times New Roman" pitchFamily="18" charset="0"/>
                <a:ea typeface="宋体" pitchFamily="2" charset="-122"/>
              </a:defRPr>
            </a:lvl1pPr>
          </a:lstStyle>
          <a:p>
            <a:pPr>
              <a:defRPr/>
            </a:pPr>
            <a:fld id="{45D2E659-A114-4230-AAE2-435D87AC262A}" type="slidenum">
              <a:rPr lang="zh-CN" altLang="en-US"/>
              <a:pPr>
                <a:defRPr/>
              </a:pPr>
              <a:t>‹#›</a:t>
            </a:fld>
            <a:endParaRPr lang="en-US" altLang="zh-CN"/>
          </a:p>
        </p:txBody>
      </p:sp>
    </p:spTree>
    <p:extLst>
      <p:ext uri="{BB962C8B-B14F-4D97-AF65-F5344CB8AC3E}">
        <p14:creationId xmlns:p14="http://schemas.microsoft.com/office/powerpoint/2010/main" val="147938412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anose="02020603050405020304" pitchFamily="18" charset="0"/>
        <a:ea typeface="宋体" panose="02010600030101010101" pitchFamily="2" charset="-122"/>
        <a:cs typeface="+mn-cs"/>
      </a:defRPr>
    </a:lvl1pPr>
    <a:lvl2pPr marL="457200" algn="l" rtl="0" eaLnBrk="0" fontAlgn="base" hangingPunct="0">
      <a:spcBef>
        <a:spcPct val="30000"/>
      </a:spcBef>
      <a:spcAft>
        <a:spcPct val="0"/>
      </a:spcAft>
      <a:defRPr sz="1200" kern="1200">
        <a:solidFill>
          <a:schemeClr val="tx1"/>
        </a:solidFill>
        <a:latin typeface="Times New Roman" panose="02020603050405020304" pitchFamily="18" charset="0"/>
        <a:ea typeface="宋体" panose="02010600030101010101" pitchFamily="2" charset="-122"/>
        <a:cs typeface="+mn-cs"/>
      </a:defRPr>
    </a:lvl2pPr>
    <a:lvl3pPr marL="914400" algn="l" rtl="0" eaLnBrk="0" fontAlgn="base" hangingPunct="0">
      <a:spcBef>
        <a:spcPct val="30000"/>
      </a:spcBef>
      <a:spcAft>
        <a:spcPct val="0"/>
      </a:spcAft>
      <a:defRPr sz="1200" kern="1200">
        <a:solidFill>
          <a:schemeClr val="tx1"/>
        </a:solidFill>
        <a:latin typeface="Times New Roman" panose="02020603050405020304" pitchFamily="18" charset="0"/>
        <a:ea typeface="宋体" panose="02010600030101010101" pitchFamily="2" charset="-122"/>
        <a:cs typeface="+mn-cs"/>
      </a:defRPr>
    </a:lvl3pPr>
    <a:lvl4pPr marL="1371600" algn="l" rtl="0" eaLnBrk="0" fontAlgn="base" hangingPunct="0">
      <a:spcBef>
        <a:spcPct val="30000"/>
      </a:spcBef>
      <a:spcAft>
        <a:spcPct val="0"/>
      </a:spcAft>
      <a:defRPr sz="1200" kern="1200">
        <a:solidFill>
          <a:schemeClr val="tx1"/>
        </a:solidFill>
        <a:latin typeface="Times New Roman" panose="02020603050405020304" pitchFamily="18" charset="0"/>
        <a:ea typeface="宋体" panose="02010600030101010101" pitchFamily="2" charset="-122"/>
        <a:cs typeface="+mn-cs"/>
      </a:defRPr>
    </a:lvl4pPr>
    <a:lvl5pPr marL="1828800" algn="l" rtl="0" eaLnBrk="0" fontAlgn="base" hangingPunct="0">
      <a:spcBef>
        <a:spcPct val="30000"/>
      </a:spcBef>
      <a:spcAft>
        <a:spcPct val="0"/>
      </a:spcAft>
      <a:defRPr sz="1200" kern="1200">
        <a:solidFill>
          <a:schemeClr val="tx1"/>
        </a:solidFill>
        <a:latin typeface="Times New Roman" panose="02020603050405020304" pitchFamily="18" charset="0"/>
        <a:ea typeface="宋体" panose="02010600030101010101" pitchFamily="2" charset="-122"/>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幻灯片图像占位符 1"/>
          <p:cNvSpPr>
            <a:spLocks noGrp="1" noRot="1" noChangeAspect="1" noTextEdit="1"/>
          </p:cNvSpPr>
          <p:nvPr>
            <p:ph type="sldImg"/>
          </p:nvPr>
        </p:nvSpPr>
        <p:spPr/>
      </p:sp>
      <p:sp>
        <p:nvSpPr>
          <p:cNvPr id="52227" name="备注占位符 2"/>
          <p:cNvSpPr>
            <a:spLocks noGrp="1"/>
          </p:cNvSpPr>
          <p:nvPr>
            <p:ph type="body" idx="1"/>
          </p:nvPr>
        </p:nvSpPr>
        <p:spPr>
          <a:noFill/>
        </p:spPr>
        <p:txBody>
          <a:bodyPr/>
          <a:lstStyle/>
          <a:p>
            <a:endParaRPr lang="zh-CN" altLang="en-US" smtClean="0">
              <a:ea typeface="宋体" charset="-122"/>
            </a:endParaRPr>
          </a:p>
        </p:txBody>
      </p:sp>
      <p:sp>
        <p:nvSpPr>
          <p:cNvPr id="52228" name="灯片编号占位符 3"/>
          <p:cNvSpPr>
            <a:spLocks noGrp="1"/>
          </p:cNvSpPr>
          <p:nvPr>
            <p:ph type="sldNum" sz="quarter" idx="5"/>
          </p:nvPr>
        </p:nvSpPr>
        <p:spPr>
          <a:noFill/>
          <a:ln>
            <a:miter lim="800000"/>
            <a:headEnd/>
            <a:tailEnd/>
          </a:ln>
        </p:spPr>
        <p:txBody>
          <a:bodyPr/>
          <a:lstStyle/>
          <a:p>
            <a:fld id="{F5C479F6-9EFD-485E-9F1A-5E37895CC1A2}" type="slidenum">
              <a:rPr lang="zh-CN" altLang="en-US" smtClean="0">
                <a:ea typeface="宋体" charset="-122"/>
              </a:rPr>
              <a:pPr/>
              <a:t>1</a:t>
            </a:fld>
            <a:endParaRPr lang="en-US" altLang="zh-CN" smtClean="0">
              <a:ea typeface="宋体" charset="-122"/>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a:p>
        </p:txBody>
      </p:sp>
      <p:sp>
        <p:nvSpPr>
          <p:cNvPr id="4" name="灯片编号占位符 3"/>
          <p:cNvSpPr>
            <a:spLocks noGrp="1"/>
          </p:cNvSpPr>
          <p:nvPr>
            <p:ph type="sldNum" sz="quarter" idx="10"/>
          </p:nvPr>
        </p:nvSpPr>
        <p:spPr/>
        <p:txBody>
          <a:bodyPr/>
          <a:lstStyle/>
          <a:p>
            <a:pPr>
              <a:defRPr/>
            </a:pPr>
            <a:fld id="{45D2E659-A114-4230-AAE2-435D87AC262A}" type="slidenum">
              <a:rPr lang="zh-CN" altLang="en-US" smtClean="0"/>
              <a:pPr>
                <a:defRPr/>
              </a:pPr>
              <a:t>10</a:t>
            </a:fld>
            <a:endParaRPr lang="en-US" altLang="zh-CN"/>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a:p>
        </p:txBody>
      </p:sp>
      <p:sp>
        <p:nvSpPr>
          <p:cNvPr id="4" name="灯片编号占位符 3"/>
          <p:cNvSpPr>
            <a:spLocks noGrp="1"/>
          </p:cNvSpPr>
          <p:nvPr>
            <p:ph type="sldNum" sz="quarter" idx="10"/>
          </p:nvPr>
        </p:nvSpPr>
        <p:spPr/>
        <p:txBody>
          <a:bodyPr/>
          <a:lstStyle/>
          <a:p>
            <a:pPr>
              <a:defRPr/>
            </a:pPr>
            <a:fld id="{45D2E659-A114-4230-AAE2-435D87AC262A}" type="slidenum">
              <a:rPr lang="zh-CN" altLang="en-US" smtClean="0"/>
              <a:pPr>
                <a:defRPr/>
              </a:pPr>
              <a:t>11</a:t>
            </a:fld>
            <a:endParaRPr lang="en-US" altLang="zh-CN"/>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a:p>
        </p:txBody>
      </p:sp>
      <p:sp>
        <p:nvSpPr>
          <p:cNvPr id="4" name="灯片编号占位符 3"/>
          <p:cNvSpPr>
            <a:spLocks noGrp="1"/>
          </p:cNvSpPr>
          <p:nvPr>
            <p:ph type="sldNum" sz="quarter" idx="10"/>
          </p:nvPr>
        </p:nvSpPr>
        <p:spPr/>
        <p:txBody>
          <a:bodyPr/>
          <a:lstStyle/>
          <a:p>
            <a:pPr>
              <a:defRPr/>
            </a:pPr>
            <a:fld id="{45D2E659-A114-4230-AAE2-435D87AC262A}" type="slidenum">
              <a:rPr lang="zh-CN" altLang="en-US" smtClean="0"/>
              <a:pPr>
                <a:defRPr/>
              </a:pPr>
              <a:t>12</a:t>
            </a:fld>
            <a:endParaRPr lang="en-US" altLang="zh-CN"/>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a:p>
        </p:txBody>
      </p:sp>
      <p:sp>
        <p:nvSpPr>
          <p:cNvPr id="4" name="灯片编号占位符 3"/>
          <p:cNvSpPr>
            <a:spLocks noGrp="1"/>
          </p:cNvSpPr>
          <p:nvPr>
            <p:ph type="sldNum" sz="quarter" idx="10"/>
          </p:nvPr>
        </p:nvSpPr>
        <p:spPr/>
        <p:txBody>
          <a:bodyPr/>
          <a:lstStyle/>
          <a:p>
            <a:pPr>
              <a:defRPr/>
            </a:pPr>
            <a:fld id="{45D2E659-A114-4230-AAE2-435D87AC262A}" type="slidenum">
              <a:rPr lang="zh-CN" altLang="en-US" smtClean="0"/>
              <a:pPr>
                <a:defRPr/>
              </a:pPr>
              <a:t>13</a:t>
            </a:fld>
            <a:endParaRPr lang="en-US" altLang="zh-CN"/>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a:p>
        </p:txBody>
      </p:sp>
      <p:sp>
        <p:nvSpPr>
          <p:cNvPr id="4" name="灯片编号占位符 3"/>
          <p:cNvSpPr>
            <a:spLocks noGrp="1"/>
          </p:cNvSpPr>
          <p:nvPr>
            <p:ph type="sldNum" sz="quarter" idx="10"/>
          </p:nvPr>
        </p:nvSpPr>
        <p:spPr/>
        <p:txBody>
          <a:bodyPr/>
          <a:lstStyle/>
          <a:p>
            <a:pPr>
              <a:defRPr/>
            </a:pPr>
            <a:fld id="{45D2E659-A114-4230-AAE2-435D87AC262A}" type="slidenum">
              <a:rPr lang="zh-CN" altLang="en-US" smtClean="0"/>
              <a:pPr>
                <a:defRPr/>
              </a:pPr>
              <a:t>14</a:t>
            </a:fld>
            <a:endParaRPr lang="en-US" altLang="zh-CN"/>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a:p>
        </p:txBody>
      </p:sp>
      <p:sp>
        <p:nvSpPr>
          <p:cNvPr id="4" name="灯片编号占位符 3"/>
          <p:cNvSpPr>
            <a:spLocks noGrp="1"/>
          </p:cNvSpPr>
          <p:nvPr>
            <p:ph type="sldNum" sz="quarter" idx="10"/>
          </p:nvPr>
        </p:nvSpPr>
        <p:spPr/>
        <p:txBody>
          <a:bodyPr/>
          <a:lstStyle/>
          <a:p>
            <a:pPr>
              <a:defRPr/>
            </a:pPr>
            <a:fld id="{45D2E659-A114-4230-AAE2-435D87AC262A}" type="slidenum">
              <a:rPr lang="zh-CN" altLang="en-US" smtClean="0"/>
              <a:pPr>
                <a:defRPr/>
              </a:pPr>
              <a:t>15</a:t>
            </a:fld>
            <a:endParaRPr lang="en-US" altLang="zh-CN"/>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a:p>
        </p:txBody>
      </p:sp>
      <p:sp>
        <p:nvSpPr>
          <p:cNvPr id="4" name="灯片编号占位符 3"/>
          <p:cNvSpPr>
            <a:spLocks noGrp="1"/>
          </p:cNvSpPr>
          <p:nvPr>
            <p:ph type="sldNum" sz="quarter" idx="10"/>
          </p:nvPr>
        </p:nvSpPr>
        <p:spPr/>
        <p:txBody>
          <a:bodyPr/>
          <a:lstStyle/>
          <a:p>
            <a:pPr>
              <a:defRPr/>
            </a:pPr>
            <a:fld id="{45D2E659-A114-4230-AAE2-435D87AC262A}" type="slidenum">
              <a:rPr lang="zh-CN" altLang="en-US" smtClean="0"/>
              <a:pPr>
                <a:defRPr/>
              </a:pPr>
              <a:t>16</a:t>
            </a:fld>
            <a:endParaRPr lang="en-US" altLang="zh-CN"/>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a:p>
        </p:txBody>
      </p:sp>
      <p:sp>
        <p:nvSpPr>
          <p:cNvPr id="4" name="灯片编号占位符 3"/>
          <p:cNvSpPr>
            <a:spLocks noGrp="1"/>
          </p:cNvSpPr>
          <p:nvPr>
            <p:ph type="sldNum" sz="quarter" idx="10"/>
          </p:nvPr>
        </p:nvSpPr>
        <p:spPr/>
        <p:txBody>
          <a:bodyPr/>
          <a:lstStyle/>
          <a:p>
            <a:pPr>
              <a:defRPr/>
            </a:pPr>
            <a:fld id="{45D2E659-A114-4230-AAE2-435D87AC262A}" type="slidenum">
              <a:rPr lang="zh-CN" altLang="en-US" smtClean="0"/>
              <a:pPr>
                <a:defRPr/>
              </a:pPr>
              <a:t>17</a:t>
            </a:fld>
            <a:endParaRPr lang="en-US" altLang="zh-CN"/>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a:p>
        </p:txBody>
      </p:sp>
      <p:sp>
        <p:nvSpPr>
          <p:cNvPr id="4" name="灯片编号占位符 3"/>
          <p:cNvSpPr>
            <a:spLocks noGrp="1"/>
          </p:cNvSpPr>
          <p:nvPr>
            <p:ph type="sldNum" sz="quarter" idx="10"/>
          </p:nvPr>
        </p:nvSpPr>
        <p:spPr/>
        <p:txBody>
          <a:bodyPr/>
          <a:lstStyle/>
          <a:p>
            <a:pPr>
              <a:defRPr/>
            </a:pPr>
            <a:fld id="{45D2E659-A114-4230-AAE2-435D87AC262A}" type="slidenum">
              <a:rPr lang="zh-CN" altLang="en-US" smtClean="0"/>
              <a:pPr>
                <a:defRPr/>
              </a:pPr>
              <a:t>18</a:t>
            </a:fld>
            <a:endParaRPr lang="en-US" altLang="zh-CN"/>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a:p>
        </p:txBody>
      </p:sp>
      <p:sp>
        <p:nvSpPr>
          <p:cNvPr id="4" name="灯片编号占位符 3"/>
          <p:cNvSpPr>
            <a:spLocks noGrp="1"/>
          </p:cNvSpPr>
          <p:nvPr>
            <p:ph type="sldNum" sz="quarter" idx="10"/>
          </p:nvPr>
        </p:nvSpPr>
        <p:spPr/>
        <p:txBody>
          <a:bodyPr/>
          <a:lstStyle/>
          <a:p>
            <a:pPr>
              <a:defRPr/>
            </a:pPr>
            <a:fld id="{45D2E659-A114-4230-AAE2-435D87AC262A}" type="slidenum">
              <a:rPr lang="zh-CN" altLang="en-US" smtClean="0"/>
              <a:pPr>
                <a:defRPr/>
              </a:pPr>
              <a:t>19</a:t>
            </a:fld>
            <a:endParaRPr lang="en-US" altLang="zh-CN"/>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a:p>
        </p:txBody>
      </p:sp>
      <p:sp>
        <p:nvSpPr>
          <p:cNvPr id="4" name="灯片编号占位符 3"/>
          <p:cNvSpPr>
            <a:spLocks noGrp="1"/>
          </p:cNvSpPr>
          <p:nvPr>
            <p:ph type="sldNum" sz="quarter" idx="10"/>
          </p:nvPr>
        </p:nvSpPr>
        <p:spPr/>
        <p:txBody>
          <a:bodyPr/>
          <a:lstStyle/>
          <a:p>
            <a:pPr>
              <a:defRPr/>
            </a:pPr>
            <a:fld id="{45D2E659-A114-4230-AAE2-435D87AC262A}" type="slidenum">
              <a:rPr lang="zh-CN" altLang="en-US" smtClean="0"/>
              <a:pPr>
                <a:defRPr/>
              </a:pPr>
              <a:t>2</a:t>
            </a:fld>
            <a:endParaRPr lang="en-US" altLang="zh-CN"/>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a:p>
        </p:txBody>
      </p:sp>
      <p:sp>
        <p:nvSpPr>
          <p:cNvPr id="4" name="灯片编号占位符 3"/>
          <p:cNvSpPr>
            <a:spLocks noGrp="1"/>
          </p:cNvSpPr>
          <p:nvPr>
            <p:ph type="sldNum" sz="quarter" idx="10"/>
          </p:nvPr>
        </p:nvSpPr>
        <p:spPr/>
        <p:txBody>
          <a:bodyPr/>
          <a:lstStyle/>
          <a:p>
            <a:pPr>
              <a:defRPr/>
            </a:pPr>
            <a:fld id="{45D2E659-A114-4230-AAE2-435D87AC262A}" type="slidenum">
              <a:rPr lang="zh-CN" altLang="en-US" smtClean="0"/>
              <a:pPr>
                <a:defRPr/>
              </a:pPr>
              <a:t>20</a:t>
            </a:fld>
            <a:endParaRPr lang="en-US" altLang="zh-CN"/>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a:p>
        </p:txBody>
      </p:sp>
      <p:sp>
        <p:nvSpPr>
          <p:cNvPr id="4" name="灯片编号占位符 3"/>
          <p:cNvSpPr>
            <a:spLocks noGrp="1"/>
          </p:cNvSpPr>
          <p:nvPr>
            <p:ph type="sldNum" sz="quarter" idx="10"/>
          </p:nvPr>
        </p:nvSpPr>
        <p:spPr/>
        <p:txBody>
          <a:bodyPr/>
          <a:lstStyle/>
          <a:p>
            <a:pPr>
              <a:defRPr/>
            </a:pPr>
            <a:fld id="{45D2E659-A114-4230-AAE2-435D87AC262A}" type="slidenum">
              <a:rPr lang="zh-CN" altLang="en-US" smtClean="0"/>
              <a:pPr>
                <a:defRPr/>
              </a:pPr>
              <a:t>21</a:t>
            </a:fld>
            <a:endParaRPr lang="en-US" altLang="zh-CN"/>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a:p>
        </p:txBody>
      </p:sp>
      <p:sp>
        <p:nvSpPr>
          <p:cNvPr id="4" name="灯片编号占位符 3"/>
          <p:cNvSpPr>
            <a:spLocks noGrp="1"/>
          </p:cNvSpPr>
          <p:nvPr>
            <p:ph type="sldNum" sz="quarter" idx="10"/>
          </p:nvPr>
        </p:nvSpPr>
        <p:spPr/>
        <p:txBody>
          <a:bodyPr/>
          <a:lstStyle/>
          <a:p>
            <a:pPr>
              <a:defRPr/>
            </a:pPr>
            <a:fld id="{45D2E659-A114-4230-AAE2-435D87AC262A}" type="slidenum">
              <a:rPr lang="zh-CN" altLang="en-US" smtClean="0"/>
              <a:pPr>
                <a:defRPr/>
              </a:pPr>
              <a:t>22</a:t>
            </a:fld>
            <a:endParaRPr lang="en-US" altLang="zh-CN"/>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a:p>
        </p:txBody>
      </p:sp>
      <p:sp>
        <p:nvSpPr>
          <p:cNvPr id="4" name="灯片编号占位符 3"/>
          <p:cNvSpPr>
            <a:spLocks noGrp="1"/>
          </p:cNvSpPr>
          <p:nvPr>
            <p:ph type="sldNum" sz="quarter" idx="10"/>
          </p:nvPr>
        </p:nvSpPr>
        <p:spPr/>
        <p:txBody>
          <a:bodyPr/>
          <a:lstStyle/>
          <a:p>
            <a:pPr>
              <a:defRPr/>
            </a:pPr>
            <a:fld id="{45D2E659-A114-4230-AAE2-435D87AC262A}" type="slidenum">
              <a:rPr lang="zh-CN" altLang="en-US" smtClean="0"/>
              <a:pPr>
                <a:defRPr/>
              </a:pPr>
              <a:t>3</a:t>
            </a:fld>
            <a:endParaRPr lang="en-US" altLang="zh-CN"/>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a:p>
        </p:txBody>
      </p:sp>
      <p:sp>
        <p:nvSpPr>
          <p:cNvPr id="4" name="灯片编号占位符 3"/>
          <p:cNvSpPr>
            <a:spLocks noGrp="1"/>
          </p:cNvSpPr>
          <p:nvPr>
            <p:ph type="sldNum" sz="quarter" idx="10"/>
          </p:nvPr>
        </p:nvSpPr>
        <p:spPr/>
        <p:txBody>
          <a:bodyPr/>
          <a:lstStyle/>
          <a:p>
            <a:pPr>
              <a:defRPr/>
            </a:pPr>
            <a:fld id="{45D2E659-A114-4230-AAE2-435D87AC262A}" type="slidenum">
              <a:rPr lang="zh-CN" altLang="en-US" smtClean="0"/>
              <a:pPr>
                <a:defRPr/>
              </a:pPr>
              <a:t>4</a:t>
            </a:fld>
            <a:endParaRPr lang="en-US" altLang="zh-CN"/>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a:p>
        </p:txBody>
      </p:sp>
      <p:sp>
        <p:nvSpPr>
          <p:cNvPr id="4" name="灯片编号占位符 3"/>
          <p:cNvSpPr>
            <a:spLocks noGrp="1"/>
          </p:cNvSpPr>
          <p:nvPr>
            <p:ph type="sldNum" sz="quarter" idx="10"/>
          </p:nvPr>
        </p:nvSpPr>
        <p:spPr/>
        <p:txBody>
          <a:bodyPr/>
          <a:lstStyle/>
          <a:p>
            <a:pPr>
              <a:defRPr/>
            </a:pPr>
            <a:fld id="{45D2E659-A114-4230-AAE2-435D87AC262A}" type="slidenum">
              <a:rPr lang="zh-CN" altLang="en-US" smtClean="0"/>
              <a:pPr>
                <a:defRPr/>
              </a:pPr>
              <a:t>5</a:t>
            </a:fld>
            <a:endParaRPr lang="en-US" altLang="zh-CN"/>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a:p>
        </p:txBody>
      </p:sp>
      <p:sp>
        <p:nvSpPr>
          <p:cNvPr id="4" name="灯片编号占位符 3"/>
          <p:cNvSpPr>
            <a:spLocks noGrp="1"/>
          </p:cNvSpPr>
          <p:nvPr>
            <p:ph type="sldNum" sz="quarter" idx="10"/>
          </p:nvPr>
        </p:nvSpPr>
        <p:spPr/>
        <p:txBody>
          <a:bodyPr/>
          <a:lstStyle/>
          <a:p>
            <a:pPr>
              <a:defRPr/>
            </a:pPr>
            <a:fld id="{45D2E659-A114-4230-AAE2-435D87AC262A}" type="slidenum">
              <a:rPr lang="zh-CN" altLang="en-US" smtClean="0"/>
              <a:pPr>
                <a:defRPr/>
              </a:pPr>
              <a:t>6</a:t>
            </a:fld>
            <a:endParaRPr lang="en-US" altLang="zh-CN"/>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a:p>
        </p:txBody>
      </p:sp>
      <p:sp>
        <p:nvSpPr>
          <p:cNvPr id="4" name="灯片编号占位符 3"/>
          <p:cNvSpPr>
            <a:spLocks noGrp="1"/>
          </p:cNvSpPr>
          <p:nvPr>
            <p:ph type="sldNum" sz="quarter" idx="10"/>
          </p:nvPr>
        </p:nvSpPr>
        <p:spPr/>
        <p:txBody>
          <a:bodyPr/>
          <a:lstStyle/>
          <a:p>
            <a:pPr>
              <a:defRPr/>
            </a:pPr>
            <a:fld id="{45D2E659-A114-4230-AAE2-435D87AC262A}" type="slidenum">
              <a:rPr lang="zh-CN" altLang="en-US" smtClean="0"/>
              <a:pPr>
                <a:defRPr/>
              </a:pPr>
              <a:t>7</a:t>
            </a:fld>
            <a:endParaRPr lang="en-US" altLang="zh-CN"/>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a:p>
        </p:txBody>
      </p:sp>
      <p:sp>
        <p:nvSpPr>
          <p:cNvPr id="4" name="灯片编号占位符 3"/>
          <p:cNvSpPr>
            <a:spLocks noGrp="1"/>
          </p:cNvSpPr>
          <p:nvPr>
            <p:ph type="sldNum" sz="quarter" idx="10"/>
          </p:nvPr>
        </p:nvSpPr>
        <p:spPr/>
        <p:txBody>
          <a:bodyPr/>
          <a:lstStyle/>
          <a:p>
            <a:pPr>
              <a:defRPr/>
            </a:pPr>
            <a:fld id="{45D2E659-A114-4230-AAE2-435D87AC262A}" type="slidenum">
              <a:rPr lang="zh-CN" altLang="en-US" smtClean="0"/>
              <a:pPr>
                <a:defRPr/>
              </a:pPr>
              <a:t>8</a:t>
            </a:fld>
            <a:endParaRPr lang="en-US" altLang="zh-CN"/>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a:p>
        </p:txBody>
      </p:sp>
      <p:sp>
        <p:nvSpPr>
          <p:cNvPr id="4" name="灯片编号占位符 3"/>
          <p:cNvSpPr>
            <a:spLocks noGrp="1"/>
          </p:cNvSpPr>
          <p:nvPr>
            <p:ph type="sldNum" sz="quarter" idx="10"/>
          </p:nvPr>
        </p:nvSpPr>
        <p:spPr/>
        <p:txBody>
          <a:bodyPr/>
          <a:lstStyle/>
          <a:p>
            <a:pPr>
              <a:defRPr/>
            </a:pPr>
            <a:fld id="{45D2E659-A114-4230-AAE2-435D87AC262A}" type="slidenum">
              <a:rPr lang="zh-CN" altLang="en-US" smtClean="0"/>
              <a:pPr>
                <a:defRPr/>
              </a:pPr>
              <a:t>9</a:t>
            </a:fld>
            <a:endParaRPr lang="en-US" altLang="zh-CN"/>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143000" y="1122363"/>
            <a:ext cx="6858000" cy="2387600"/>
          </a:xfrm>
        </p:spPr>
        <p:txBody>
          <a:bodyPr anchor="b"/>
          <a:lstStyle>
            <a:lvl1pPr algn="ctr">
              <a:defRPr sz="6000"/>
            </a:lvl1p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zh-CN" altLang="en-US"/>
          </a:p>
        </p:txBody>
      </p:sp>
      <p:sp>
        <p:nvSpPr>
          <p:cNvPr id="4" name="Rectangle 4"/>
          <p:cNvSpPr>
            <a:spLocks noGrp="1" noChangeArrowheads="1"/>
          </p:cNvSpPr>
          <p:nvPr>
            <p:ph type="dt" sz="half" idx="10"/>
          </p:nvPr>
        </p:nvSpPr>
        <p:spPr>
          <a:ln/>
        </p:spPr>
        <p:txBody>
          <a:bodyPr/>
          <a:lstStyle>
            <a:lvl1pPr>
              <a:defRPr/>
            </a:lvl1pPr>
          </a:lstStyle>
          <a:p>
            <a:pPr>
              <a:defRPr/>
            </a:pPr>
            <a:fld id="{68650370-09ED-4A5E-83E5-B526BB130759}" type="datetime1">
              <a:rPr lang="zh-CN" altLang="en-US"/>
              <a:pPr>
                <a:defRPr/>
              </a:pPr>
              <a:t>2017/6/14</a:t>
            </a:fld>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50BEFAB2-727E-4C66-A7FD-383B68573028}" type="slidenum">
              <a:rPr lang="zh-CN" altLang="en-US"/>
              <a:pPr>
                <a:defRPr/>
              </a:pPr>
              <a:t>‹#›</a:t>
            </a:fld>
            <a:endParaRPr lang="en-US" altLang="zh-CN"/>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Rectangle 4"/>
          <p:cNvSpPr>
            <a:spLocks noGrp="1" noChangeArrowheads="1"/>
          </p:cNvSpPr>
          <p:nvPr>
            <p:ph type="dt" sz="half" idx="10"/>
          </p:nvPr>
        </p:nvSpPr>
        <p:spPr>
          <a:ln/>
        </p:spPr>
        <p:txBody>
          <a:bodyPr/>
          <a:lstStyle>
            <a:lvl1pPr>
              <a:defRPr/>
            </a:lvl1pPr>
          </a:lstStyle>
          <a:p>
            <a:pPr>
              <a:defRPr/>
            </a:pPr>
            <a:fld id="{F6869978-2D56-4B0E-BEE7-C7A16DC5C210}" type="datetime1">
              <a:rPr lang="zh-CN" altLang="en-US"/>
              <a:pPr>
                <a:defRPr/>
              </a:pPr>
              <a:t>2017/6/14</a:t>
            </a:fld>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B597AA58-9C6B-4751-8F29-A57B60212DCF}" type="slidenum">
              <a:rPr lang="zh-CN" altLang="en-US"/>
              <a:pPr>
                <a:defRPr/>
              </a:pPr>
              <a:t>‹#›</a:t>
            </a:fld>
            <a:endParaRPr lang="en-US" altLang="zh-CN"/>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515100" y="609600"/>
            <a:ext cx="1943100" cy="5486400"/>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685800" y="609600"/>
            <a:ext cx="5676900" cy="5486400"/>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Rectangle 4"/>
          <p:cNvSpPr>
            <a:spLocks noGrp="1" noChangeArrowheads="1"/>
          </p:cNvSpPr>
          <p:nvPr>
            <p:ph type="dt" sz="half" idx="10"/>
          </p:nvPr>
        </p:nvSpPr>
        <p:spPr>
          <a:ln/>
        </p:spPr>
        <p:txBody>
          <a:bodyPr/>
          <a:lstStyle>
            <a:lvl1pPr>
              <a:defRPr/>
            </a:lvl1pPr>
          </a:lstStyle>
          <a:p>
            <a:pPr>
              <a:defRPr/>
            </a:pPr>
            <a:fld id="{0BA5D8BE-5C4B-47F3-97A2-C0D9E7153CB5}" type="datetime1">
              <a:rPr lang="zh-CN" altLang="en-US"/>
              <a:pPr>
                <a:defRPr/>
              </a:pPr>
              <a:t>2017/6/14</a:t>
            </a:fld>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EF9F5829-0D13-4C2E-9276-7335FBE151F5}" type="slidenum">
              <a:rPr lang="zh-CN" altLang="en-US"/>
              <a:pPr>
                <a:defRPr/>
              </a:pPr>
              <a:t>‹#›</a:t>
            </a:fld>
            <a:endParaRPr lang="en-US" altLang="zh-CN"/>
          </a:p>
        </p:txBody>
      </p:sp>
    </p:spTree>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143000" y="1122363"/>
            <a:ext cx="6858000" cy="2387600"/>
          </a:xfrm>
        </p:spPr>
        <p:txBody>
          <a:bodyPr anchor="b"/>
          <a:lstStyle>
            <a:lvl1pPr algn="ctr">
              <a:defRPr sz="6000"/>
            </a:lvl1p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zh-CN" altLang="en-US"/>
          </a:p>
        </p:txBody>
      </p:sp>
      <p:sp>
        <p:nvSpPr>
          <p:cNvPr id="4" name="Rectangle 4"/>
          <p:cNvSpPr>
            <a:spLocks noGrp="1" noChangeArrowheads="1"/>
          </p:cNvSpPr>
          <p:nvPr>
            <p:ph type="dt" sz="half" idx="10"/>
          </p:nvPr>
        </p:nvSpPr>
        <p:spPr>
          <a:ln/>
        </p:spPr>
        <p:txBody>
          <a:bodyPr/>
          <a:lstStyle>
            <a:lvl1pPr>
              <a:defRPr/>
            </a:lvl1pPr>
          </a:lstStyle>
          <a:p>
            <a:pPr>
              <a:defRPr/>
            </a:pPr>
            <a:fld id="{727DC324-5F9C-4BE7-8A6B-60F1A612FC89}" type="datetime1">
              <a:rPr lang="zh-CN" altLang="en-US"/>
              <a:pPr>
                <a:defRPr/>
              </a:pPr>
              <a:t>2017/6/14</a:t>
            </a:fld>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533B4A1-9806-47F5-BA92-90AF1072821D}" type="slidenum">
              <a:rPr lang="zh-CN" altLang="en-US"/>
              <a:pPr>
                <a:defRPr/>
              </a:pPr>
              <a:t>‹#›</a:t>
            </a:fld>
            <a:endParaRPr lang="en-US" altLang="zh-CN"/>
          </a:p>
        </p:txBody>
      </p:sp>
    </p:spTree>
  </p:cSld>
  <p:clrMapOvr>
    <a:masterClrMapping/>
  </p:clrMapOv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Rectangle 4"/>
          <p:cNvSpPr>
            <a:spLocks noGrp="1" noChangeArrowheads="1"/>
          </p:cNvSpPr>
          <p:nvPr>
            <p:ph type="dt" sz="half" idx="10"/>
          </p:nvPr>
        </p:nvSpPr>
        <p:spPr>
          <a:ln/>
        </p:spPr>
        <p:txBody>
          <a:bodyPr/>
          <a:lstStyle>
            <a:lvl1pPr>
              <a:defRPr/>
            </a:lvl1pPr>
          </a:lstStyle>
          <a:p>
            <a:pPr>
              <a:defRPr/>
            </a:pPr>
            <a:fld id="{AE0989D8-7757-47F4-8766-DB3CDEDF1733}" type="datetime1">
              <a:rPr lang="zh-CN" altLang="en-US"/>
              <a:pPr>
                <a:defRPr/>
              </a:pPr>
              <a:t>2017/6/14</a:t>
            </a:fld>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39F5D2E-6B85-4321-B320-2578EA66E16F}" type="slidenum">
              <a:rPr lang="zh-CN" altLang="en-US"/>
              <a:pPr>
                <a:defRPr/>
              </a:pPr>
              <a:t>‹#›</a:t>
            </a:fld>
            <a:endParaRPr lang="en-US" altLang="zh-CN"/>
          </a:p>
        </p:txBody>
      </p:sp>
    </p:spTree>
  </p:cSld>
  <p:clrMapOvr>
    <a:masterClrMapping/>
  </p:clrMapOv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623888" y="1709738"/>
            <a:ext cx="7886700" cy="2852737"/>
          </a:xfrm>
        </p:spPr>
        <p:txBody>
          <a:bodyPr anchor="b"/>
          <a:lstStyle>
            <a:lvl1pPr>
              <a:defRPr sz="60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zh-CN" altLang="en-US" smtClean="0"/>
              <a:t>单击此处编辑母版文本样式</a:t>
            </a:r>
          </a:p>
        </p:txBody>
      </p:sp>
      <p:sp>
        <p:nvSpPr>
          <p:cNvPr id="4" name="Rectangle 4"/>
          <p:cNvSpPr>
            <a:spLocks noGrp="1" noChangeArrowheads="1"/>
          </p:cNvSpPr>
          <p:nvPr>
            <p:ph type="dt" sz="half" idx="10"/>
          </p:nvPr>
        </p:nvSpPr>
        <p:spPr>
          <a:ln/>
        </p:spPr>
        <p:txBody>
          <a:bodyPr/>
          <a:lstStyle>
            <a:lvl1pPr>
              <a:defRPr/>
            </a:lvl1pPr>
          </a:lstStyle>
          <a:p>
            <a:pPr>
              <a:defRPr/>
            </a:pPr>
            <a:fld id="{8DB6BCF8-9905-4BDA-B88E-571E86F5A03A}" type="datetime1">
              <a:rPr lang="zh-CN" altLang="en-US"/>
              <a:pPr>
                <a:defRPr/>
              </a:pPr>
              <a:t>2017/6/14</a:t>
            </a:fld>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A1DB725F-01BE-4173-B917-7DBB21A65339}" type="slidenum">
              <a:rPr lang="zh-CN" altLang="en-US"/>
              <a:pPr>
                <a:defRPr/>
              </a:pPr>
              <a:t>‹#›</a:t>
            </a:fld>
            <a:endParaRPr lang="en-US" altLang="zh-CN"/>
          </a:p>
        </p:txBody>
      </p:sp>
    </p:spTree>
  </p:cSld>
  <p:clrMapOvr>
    <a:masterClrMapping/>
  </p:clrMapOvr>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685800" y="1981200"/>
            <a:ext cx="3810000" cy="4114800"/>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1981200"/>
            <a:ext cx="3810000" cy="4114800"/>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Rectangle 4"/>
          <p:cNvSpPr>
            <a:spLocks noGrp="1" noChangeArrowheads="1"/>
          </p:cNvSpPr>
          <p:nvPr>
            <p:ph type="dt" sz="half" idx="10"/>
          </p:nvPr>
        </p:nvSpPr>
        <p:spPr>
          <a:ln/>
        </p:spPr>
        <p:txBody>
          <a:bodyPr/>
          <a:lstStyle>
            <a:lvl1pPr>
              <a:defRPr/>
            </a:lvl1pPr>
          </a:lstStyle>
          <a:p>
            <a:pPr>
              <a:defRPr/>
            </a:pPr>
            <a:fld id="{68FAA256-5E1A-40A2-9B5A-CC5E0CFFC254}" type="datetime1">
              <a:rPr lang="zh-CN" altLang="en-US"/>
              <a:pPr>
                <a:defRPr/>
              </a:pPr>
              <a:t>2017/6/14</a:t>
            </a:fld>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B2B61D30-8362-4B25-9B6D-30951AC2B6B4}" type="slidenum">
              <a:rPr lang="zh-CN" altLang="en-US"/>
              <a:pPr>
                <a:defRPr/>
              </a:pPr>
              <a:t>‹#›</a:t>
            </a:fld>
            <a:endParaRPr lang="en-US" altLang="zh-CN"/>
          </a:p>
        </p:txBody>
      </p:sp>
    </p:spTree>
  </p:cSld>
  <p:clrMapOvr>
    <a:masterClrMapping/>
  </p:clrMapOvr>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630238" y="365125"/>
            <a:ext cx="7886700" cy="1325563"/>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630238" y="2505075"/>
            <a:ext cx="3868737"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29150" y="2505075"/>
            <a:ext cx="3887788"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Rectangle 4"/>
          <p:cNvSpPr>
            <a:spLocks noGrp="1" noChangeArrowheads="1"/>
          </p:cNvSpPr>
          <p:nvPr>
            <p:ph type="dt" sz="half" idx="10"/>
          </p:nvPr>
        </p:nvSpPr>
        <p:spPr>
          <a:ln/>
        </p:spPr>
        <p:txBody>
          <a:bodyPr/>
          <a:lstStyle>
            <a:lvl1pPr>
              <a:defRPr/>
            </a:lvl1pPr>
          </a:lstStyle>
          <a:p>
            <a:pPr>
              <a:defRPr/>
            </a:pPr>
            <a:fld id="{D638B49A-45DF-46E9-A5ED-226D82300503}" type="datetime1">
              <a:rPr lang="zh-CN" altLang="en-US"/>
              <a:pPr>
                <a:defRPr/>
              </a:pPr>
              <a:t>2017/6/14</a:t>
            </a:fld>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8CCEEFB4-AF1C-49D4-BCCA-2DC0B92F442D}" type="slidenum">
              <a:rPr lang="zh-CN" altLang="en-US"/>
              <a:pPr>
                <a:defRPr/>
              </a:pPr>
              <a:t>‹#›</a:t>
            </a:fld>
            <a:endParaRPr lang="en-US" altLang="zh-CN"/>
          </a:p>
        </p:txBody>
      </p:sp>
    </p:spTree>
  </p:cSld>
  <p:clrMapOvr>
    <a:masterClrMapping/>
  </p:clrMapOvr>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Rectangle 4"/>
          <p:cNvSpPr>
            <a:spLocks noGrp="1" noChangeArrowheads="1"/>
          </p:cNvSpPr>
          <p:nvPr>
            <p:ph type="dt" sz="half" idx="10"/>
          </p:nvPr>
        </p:nvSpPr>
        <p:spPr>
          <a:ln/>
        </p:spPr>
        <p:txBody>
          <a:bodyPr/>
          <a:lstStyle>
            <a:lvl1pPr>
              <a:defRPr/>
            </a:lvl1pPr>
          </a:lstStyle>
          <a:p>
            <a:pPr>
              <a:defRPr/>
            </a:pPr>
            <a:fld id="{76B4CA14-9A4F-4C0E-ADF6-5B887BA7D066}" type="datetime1">
              <a:rPr lang="zh-CN" altLang="en-US"/>
              <a:pPr>
                <a:defRPr/>
              </a:pPr>
              <a:t>2017/6/14</a:t>
            </a:fld>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22BC01CD-0907-47C0-AEA5-067D3B9A91A9}" type="slidenum">
              <a:rPr lang="zh-CN" altLang="en-US"/>
              <a:pPr>
                <a:defRPr/>
              </a:pPr>
              <a:t>‹#›</a:t>
            </a:fld>
            <a:endParaRPr lang="en-US" altLang="zh-CN"/>
          </a:p>
        </p:txBody>
      </p:sp>
    </p:spTree>
  </p:cSld>
  <p:clrMapOvr>
    <a:masterClrMapping/>
  </p:clrMapOvr>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42D43C11-7C03-420B-9F38-676A213582EA}" type="datetime1">
              <a:rPr lang="zh-CN" altLang="en-US"/>
              <a:pPr>
                <a:defRPr/>
              </a:pPr>
              <a:t>2017/6/14</a:t>
            </a:fld>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812B0021-8EBA-4E82-8E7D-124EF48420DD}" type="slidenum">
              <a:rPr lang="zh-CN" altLang="en-US"/>
              <a:pPr>
                <a:defRPr/>
              </a:pPr>
              <a:t>‹#›</a:t>
            </a:fld>
            <a:endParaRPr lang="en-US" altLang="zh-CN"/>
          </a:p>
        </p:txBody>
      </p:sp>
    </p:spTree>
  </p:cSld>
  <p:clrMapOvr>
    <a:masterClrMapping/>
  </p:clrMapOvr>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30238" y="457200"/>
            <a:ext cx="2949575" cy="1600200"/>
          </a:xfrm>
        </p:spPr>
        <p:txBody>
          <a:bodyPr anchor="b"/>
          <a:lstStyle>
            <a:lvl1pPr>
              <a:defRPr sz="3200"/>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Rectangle 4"/>
          <p:cNvSpPr>
            <a:spLocks noGrp="1" noChangeArrowheads="1"/>
          </p:cNvSpPr>
          <p:nvPr>
            <p:ph type="dt" sz="half" idx="10"/>
          </p:nvPr>
        </p:nvSpPr>
        <p:spPr>
          <a:ln/>
        </p:spPr>
        <p:txBody>
          <a:bodyPr/>
          <a:lstStyle>
            <a:lvl1pPr>
              <a:defRPr/>
            </a:lvl1pPr>
          </a:lstStyle>
          <a:p>
            <a:pPr>
              <a:defRPr/>
            </a:pPr>
            <a:fld id="{47396060-58A5-4F39-A917-4D5B1D041F58}" type="datetime1">
              <a:rPr lang="zh-CN" altLang="en-US"/>
              <a:pPr>
                <a:defRPr/>
              </a:pPr>
              <a:t>2017/6/14</a:t>
            </a:fld>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6325D122-ECF0-409A-90AB-7BC7F9C61CDA}" type="slidenum">
              <a:rPr lang="zh-CN" altLang="en-US"/>
              <a:pPr>
                <a:defRPr/>
              </a:pPr>
              <a:t>‹#›</a:t>
            </a:fld>
            <a:endParaRPr lang="en-US" altLang="zh-CN"/>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Rectangle 4"/>
          <p:cNvSpPr>
            <a:spLocks noGrp="1" noChangeArrowheads="1"/>
          </p:cNvSpPr>
          <p:nvPr>
            <p:ph type="dt" sz="half" idx="10"/>
          </p:nvPr>
        </p:nvSpPr>
        <p:spPr>
          <a:ln/>
        </p:spPr>
        <p:txBody>
          <a:bodyPr/>
          <a:lstStyle>
            <a:lvl1pPr>
              <a:defRPr/>
            </a:lvl1pPr>
          </a:lstStyle>
          <a:p>
            <a:pPr>
              <a:defRPr/>
            </a:pPr>
            <a:fld id="{8CFD74DD-8D23-4A23-A413-D2A76A5CCA1C}" type="datetime1">
              <a:rPr lang="zh-CN" altLang="en-US"/>
              <a:pPr>
                <a:defRPr/>
              </a:pPr>
              <a:t>2017/6/14</a:t>
            </a:fld>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C8009664-9854-458B-8C94-BBF248258B77}" type="slidenum">
              <a:rPr lang="zh-CN" altLang="en-US"/>
              <a:pPr>
                <a:defRPr/>
              </a:pPr>
              <a:t>‹#›</a:t>
            </a:fld>
            <a:endParaRPr lang="en-US" altLang="zh-CN"/>
          </a:p>
        </p:txBody>
      </p:sp>
    </p:spTree>
  </p:cSld>
  <p:clrMapOvr>
    <a:masterClrMapping/>
  </p:clrMapOvr>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630238" y="457200"/>
            <a:ext cx="2949575" cy="1600200"/>
          </a:xfrm>
        </p:spPr>
        <p:txBody>
          <a:bodyPr anchor="b"/>
          <a:lstStyle>
            <a:lvl1pPr>
              <a:defRPr sz="32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CN" altLang="en-US" noProof="0" smtClean="0"/>
          </a:p>
        </p:txBody>
      </p:sp>
      <p:sp>
        <p:nvSpPr>
          <p:cNvPr id="4" name="文本占位符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Rectangle 4"/>
          <p:cNvSpPr>
            <a:spLocks noGrp="1" noChangeArrowheads="1"/>
          </p:cNvSpPr>
          <p:nvPr>
            <p:ph type="dt" sz="half" idx="10"/>
          </p:nvPr>
        </p:nvSpPr>
        <p:spPr>
          <a:ln/>
        </p:spPr>
        <p:txBody>
          <a:bodyPr/>
          <a:lstStyle>
            <a:lvl1pPr>
              <a:defRPr/>
            </a:lvl1pPr>
          </a:lstStyle>
          <a:p>
            <a:pPr>
              <a:defRPr/>
            </a:pPr>
            <a:fld id="{DC494873-4AFF-43A1-B8EE-C3349A67C87F}" type="datetime1">
              <a:rPr lang="zh-CN" altLang="en-US"/>
              <a:pPr>
                <a:defRPr/>
              </a:pPr>
              <a:t>2017/6/14</a:t>
            </a:fld>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128BDFC9-D555-488D-B1E6-E97D0DE4DBD0}" type="slidenum">
              <a:rPr lang="zh-CN" altLang="en-US"/>
              <a:pPr>
                <a:defRPr/>
              </a:pPr>
              <a:t>‹#›</a:t>
            </a:fld>
            <a:endParaRPr lang="en-US" altLang="zh-CN"/>
          </a:p>
        </p:txBody>
      </p:sp>
    </p:spTree>
  </p:cSld>
  <p:clrMapOvr>
    <a:masterClrMapping/>
  </p:clrMapOvr>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Rectangle 4"/>
          <p:cNvSpPr>
            <a:spLocks noGrp="1" noChangeArrowheads="1"/>
          </p:cNvSpPr>
          <p:nvPr>
            <p:ph type="dt" sz="half" idx="10"/>
          </p:nvPr>
        </p:nvSpPr>
        <p:spPr>
          <a:ln/>
        </p:spPr>
        <p:txBody>
          <a:bodyPr/>
          <a:lstStyle>
            <a:lvl1pPr>
              <a:defRPr/>
            </a:lvl1pPr>
          </a:lstStyle>
          <a:p>
            <a:pPr>
              <a:defRPr/>
            </a:pPr>
            <a:fld id="{AFE9DF7E-C2EA-48D4-B739-17222899F8EB}" type="datetime1">
              <a:rPr lang="zh-CN" altLang="en-US"/>
              <a:pPr>
                <a:defRPr/>
              </a:pPr>
              <a:t>2017/6/14</a:t>
            </a:fld>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E391D7BF-B169-441F-8681-4CF86AAC8CDC}" type="slidenum">
              <a:rPr lang="zh-CN" altLang="en-US"/>
              <a:pPr>
                <a:defRPr/>
              </a:pPr>
              <a:t>‹#›</a:t>
            </a:fld>
            <a:endParaRPr lang="en-US" altLang="zh-CN"/>
          </a:p>
        </p:txBody>
      </p:sp>
    </p:spTree>
  </p:cSld>
  <p:clrMapOvr>
    <a:masterClrMapping/>
  </p:clrMapOvr>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515100" y="609600"/>
            <a:ext cx="1943100" cy="5486400"/>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685800" y="609600"/>
            <a:ext cx="5676900" cy="5486400"/>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Rectangle 4"/>
          <p:cNvSpPr>
            <a:spLocks noGrp="1" noChangeArrowheads="1"/>
          </p:cNvSpPr>
          <p:nvPr>
            <p:ph type="dt" sz="half" idx="10"/>
          </p:nvPr>
        </p:nvSpPr>
        <p:spPr>
          <a:ln/>
        </p:spPr>
        <p:txBody>
          <a:bodyPr/>
          <a:lstStyle>
            <a:lvl1pPr>
              <a:defRPr/>
            </a:lvl1pPr>
          </a:lstStyle>
          <a:p>
            <a:pPr>
              <a:defRPr/>
            </a:pPr>
            <a:fld id="{E7A87F25-8E57-41CC-8132-4D90BB29D265}" type="datetime1">
              <a:rPr lang="zh-CN" altLang="en-US"/>
              <a:pPr>
                <a:defRPr/>
              </a:pPr>
              <a:t>2017/6/14</a:t>
            </a:fld>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AAA94C15-5DE4-415B-90D4-7DB49D683B19}" type="slidenum">
              <a:rPr lang="zh-CN" altLang="en-US"/>
              <a:pPr>
                <a:defRPr/>
              </a:pPr>
              <a:t>‹#›</a:t>
            </a:fld>
            <a:endParaRPr lang="en-US" altLang="zh-CN"/>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623888" y="1709738"/>
            <a:ext cx="7886700" cy="2852737"/>
          </a:xfrm>
        </p:spPr>
        <p:txBody>
          <a:bodyPr anchor="b"/>
          <a:lstStyle>
            <a:lvl1pPr>
              <a:defRPr sz="60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zh-CN" altLang="en-US" smtClean="0"/>
              <a:t>单击此处编辑母版文本样式</a:t>
            </a:r>
          </a:p>
        </p:txBody>
      </p:sp>
      <p:sp>
        <p:nvSpPr>
          <p:cNvPr id="4" name="Rectangle 4"/>
          <p:cNvSpPr>
            <a:spLocks noGrp="1" noChangeArrowheads="1"/>
          </p:cNvSpPr>
          <p:nvPr>
            <p:ph type="dt" sz="half" idx="10"/>
          </p:nvPr>
        </p:nvSpPr>
        <p:spPr>
          <a:ln/>
        </p:spPr>
        <p:txBody>
          <a:bodyPr/>
          <a:lstStyle>
            <a:lvl1pPr>
              <a:defRPr/>
            </a:lvl1pPr>
          </a:lstStyle>
          <a:p>
            <a:pPr>
              <a:defRPr/>
            </a:pPr>
            <a:fld id="{E0447A92-8742-413E-904D-7617BDE07E80}" type="datetime1">
              <a:rPr lang="zh-CN" altLang="en-US"/>
              <a:pPr>
                <a:defRPr/>
              </a:pPr>
              <a:t>2017/6/14</a:t>
            </a:fld>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096989E5-3BE2-4141-B0BD-CFCF9F799732}" type="slidenum">
              <a:rPr lang="zh-CN" altLang="en-US"/>
              <a:pPr>
                <a:defRPr/>
              </a:pPr>
              <a:t>‹#›</a:t>
            </a:fld>
            <a:endParaRPr lang="en-US" altLang="zh-CN"/>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685800" y="1981200"/>
            <a:ext cx="3810000" cy="4114800"/>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1981200"/>
            <a:ext cx="3810000" cy="4114800"/>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Rectangle 4"/>
          <p:cNvSpPr>
            <a:spLocks noGrp="1" noChangeArrowheads="1"/>
          </p:cNvSpPr>
          <p:nvPr>
            <p:ph type="dt" sz="half" idx="10"/>
          </p:nvPr>
        </p:nvSpPr>
        <p:spPr>
          <a:ln/>
        </p:spPr>
        <p:txBody>
          <a:bodyPr/>
          <a:lstStyle>
            <a:lvl1pPr>
              <a:defRPr/>
            </a:lvl1pPr>
          </a:lstStyle>
          <a:p>
            <a:pPr>
              <a:defRPr/>
            </a:pPr>
            <a:fld id="{B452CEB2-8A5E-4350-8E8C-B276BDC7CA0E}" type="datetime1">
              <a:rPr lang="zh-CN" altLang="en-US"/>
              <a:pPr>
                <a:defRPr/>
              </a:pPr>
              <a:t>2017/6/14</a:t>
            </a:fld>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82C9B2D0-74F0-4F6F-BED5-42501F792F40}" type="slidenum">
              <a:rPr lang="zh-CN" altLang="en-US"/>
              <a:pPr>
                <a:defRPr/>
              </a:pPr>
              <a:t>‹#›</a:t>
            </a:fld>
            <a:endParaRPr lang="en-US" altLang="zh-CN"/>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630238" y="365125"/>
            <a:ext cx="7886700" cy="1325563"/>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630238" y="2505075"/>
            <a:ext cx="3868737"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29150" y="2505075"/>
            <a:ext cx="3887788"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Rectangle 4"/>
          <p:cNvSpPr>
            <a:spLocks noGrp="1" noChangeArrowheads="1"/>
          </p:cNvSpPr>
          <p:nvPr>
            <p:ph type="dt" sz="half" idx="10"/>
          </p:nvPr>
        </p:nvSpPr>
        <p:spPr>
          <a:ln/>
        </p:spPr>
        <p:txBody>
          <a:bodyPr/>
          <a:lstStyle>
            <a:lvl1pPr>
              <a:defRPr/>
            </a:lvl1pPr>
          </a:lstStyle>
          <a:p>
            <a:pPr>
              <a:defRPr/>
            </a:pPr>
            <a:fld id="{318452B7-D97D-4540-ADAD-DD469C920E10}" type="datetime1">
              <a:rPr lang="zh-CN" altLang="en-US"/>
              <a:pPr>
                <a:defRPr/>
              </a:pPr>
              <a:t>2017/6/14</a:t>
            </a:fld>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B281E9F3-C42A-48A7-BE64-1A22D7C901B8}" type="slidenum">
              <a:rPr lang="zh-CN" altLang="en-US"/>
              <a:pPr>
                <a:defRPr/>
              </a:pPr>
              <a:t>‹#›</a:t>
            </a:fld>
            <a:endParaRPr lang="en-US" altLang="zh-CN"/>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Rectangle 4"/>
          <p:cNvSpPr>
            <a:spLocks noGrp="1" noChangeArrowheads="1"/>
          </p:cNvSpPr>
          <p:nvPr>
            <p:ph type="dt" sz="half" idx="10"/>
          </p:nvPr>
        </p:nvSpPr>
        <p:spPr>
          <a:ln/>
        </p:spPr>
        <p:txBody>
          <a:bodyPr/>
          <a:lstStyle>
            <a:lvl1pPr>
              <a:defRPr/>
            </a:lvl1pPr>
          </a:lstStyle>
          <a:p>
            <a:pPr>
              <a:defRPr/>
            </a:pPr>
            <a:fld id="{27378ADB-9310-432C-9A44-A9E2D59E4E31}" type="datetime1">
              <a:rPr lang="zh-CN" altLang="en-US"/>
              <a:pPr>
                <a:defRPr/>
              </a:pPr>
              <a:t>2017/6/14</a:t>
            </a:fld>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449B5336-8289-42FA-B987-F056D64E51C1}" type="slidenum">
              <a:rPr lang="zh-CN" altLang="en-US"/>
              <a:pPr>
                <a:defRPr/>
              </a:pPr>
              <a:t>‹#›</a:t>
            </a:fld>
            <a:endParaRPr lang="en-US" altLang="zh-CN"/>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1CFB5799-0CB7-48AC-B213-48D474B5E718}" type="datetime1">
              <a:rPr lang="zh-CN" altLang="en-US"/>
              <a:pPr>
                <a:defRPr/>
              </a:pPr>
              <a:t>2017/6/14</a:t>
            </a:fld>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7E230A3E-C16F-4368-A0C7-9DE00DE2146B}" type="slidenum">
              <a:rPr lang="zh-CN" altLang="en-US"/>
              <a:pPr>
                <a:defRPr/>
              </a:pPr>
              <a:t>‹#›</a:t>
            </a:fld>
            <a:endParaRPr lang="en-US" altLang="zh-CN"/>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30238" y="457200"/>
            <a:ext cx="2949575" cy="1600200"/>
          </a:xfrm>
        </p:spPr>
        <p:txBody>
          <a:bodyPr anchor="b"/>
          <a:lstStyle>
            <a:lvl1pPr>
              <a:defRPr sz="3200"/>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Rectangle 4"/>
          <p:cNvSpPr>
            <a:spLocks noGrp="1" noChangeArrowheads="1"/>
          </p:cNvSpPr>
          <p:nvPr>
            <p:ph type="dt" sz="half" idx="10"/>
          </p:nvPr>
        </p:nvSpPr>
        <p:spPr>
          <a:ln/>
        </p:spPr>
        <p:txBody>
          <a:bodyPr/>
          <a:lstStyle>
            <a:lvl1pPr>
              <a:defRPr/>
            </a:lvl1pPr>
          </a:lstStyle>
          <a:p>
            <a:pPr>
              <a:defRPr/>
            </a:pPr>
            <a:fld id="{8219DBD4-E1C4-49ED-9C53-F6FBBDFACDDB}" type="datetime1">
              <a:rPr lang="zh-CN" altLang="en-US"/>
              <a:pPr>
                <a:defRPr/>
              </a:pPr>
              <a:t>2017/6/14</a:t>
            </a:fld>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09BA389E-1DFC-447C-8FCF-99A02A6BB1F8}" type="slidenum">
              <a:rPr lang="zh-CN" altLang="en-US"/>
              <a:pPr>
                <a:defRPr/>
              </a:pPr>
              <a:t>‹#›</a:t>
            </a:fld>
            <a:endParaRPr lang="en-US" altLang="zh-CN"/>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630238" y="457200"/>
            <a:ext cx="2949575" cy="1600200"/>
          </a:xfrm>
        </p:spPr>
        <p:txBody>
          <a:bodyPr anchor="b"/>
          <a:lstStyle>
            <a:lvl1pPr>
              <a:defRPr sz="32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CN" altLang="en-US" noProof="0" smtClean="0"/>
          </a:p>
        </p:txBody>
      </p:sp>
      <p:sp>
        <p:nvSpPr>
          <p:cNvPr id="4" name="文本占位符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Rectangle 4"/>
          <p:cNvSpPr>
            <a:spLocks noGrp="1" noChangeArrowheads="1"/>
          </p:cNvSpPr>
          <p:nvPr>
            <p:ph type="dt" sz="half" idx="10"/>
          </p:nvPr>
        </p:nvSpPr>
        <p:spPr>
          <a:ln/>
        </p:spPr>
        <p:txBody>
          <a:bodyPr/>
          <a:lstStyle>
            <a:lvl1pPr>
              <a:defRPr/>
            </a:lvl1pPr>
          </a:lstStyle>
          <a:p>
            <a:pPr>
              <a:defRPr/>
            </a:pPr>
            <a:fld id="{3CA1DDE6-1335-4DF3-A37F-EC88CB7052C4}" type="datetime1">
              <a:rPr lang="zh-CN" altLang="en-US"/>
              <a:pPr>
                <a:defRPr/>
              </a:pPr>
              <a:t>2017/6/14</a:t>
            </a:fld>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A0EDDBF8-8D8C-40D6-97DC-BA054FA60384}" type="slidenum">
              <a:rPr lang="zh-CN" altLang="en-US"/>
              <a:pPr>
                <a:defRPr/>
              </a:pPr>
              <a:t>‹#›</a:t>
            </a:fld>
            <a:endParaRPr lang="en-US" altLang="zh-CN"/>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auto">
      <p:bgPr>
        <a:gradFill rotWithShape="0">
          <a:gsLst>
            <a:gs pos="0">
              <a:srgbClr val="FFFFFF"/>
            </a:gs>
            <a:gs pos="100000">
              <a:schemeClr val="bg1"/>
            </a:gs>
          </a:gsLst>
          <a:lin ang="5400000" scaled="1"/>
        </a:gra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zh-CN" altLang="zh-CN" smtClean="0"/>
              <a:t>单击此处编辑母版标题样式</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zh-CN" altLang="zh-CN" smtClean="0"/>
              <a:t>单击此处编辑母版文本样式</a:t>
            </a:r>
          </a:p>
          <a:p>
            <a:pPr lvl="1"/>
            <a:r>
              <a:rPr lang="zh-CN" altLang="zh-CN" smtClean="0"/>
              <a:t>第二级</a:t>
            </a:r>
          </a:p>
          <a:p>
            <a:pPr lvl="2"/>
            <a:r>
              <a:rPr lang="zh-CN" altLang="zh-CN" smtClean="0"/>
              <a:t>第三级</a:t>
            </a:r>
          </a:p>
          <a:p>
            <a:pPr lvl="3"/>
            <a:r>
              <a:rPr lang="zh-CN" altLang="zh-CN" smtClean="0"/>
              <a:t>第四级</a:t>
            </a:r>
          </a:p>
          <a:p>
            <a:pPr lvl="4"/>
            <a:r>
              <a:rPr lang="zh-CN" altLang="zh-CN" smtClean="0"/>
              <a:t>第五级</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l" eaLnBrk="1" hangingPunct="1">
              <a:defRPr sz="1400">
                <a:solidFill>
                  <a:schemeClr val="tx1"/>
                </a:solidFill>
                <a:latin typeface="+mn-lt"/>
                <a:ea typeface="宋体" pitchFamily="2" charset="-122"/>
              </a:defRPr>
            </a:lvl1pPr>
          </a:lstStyle>
          <a:p>
            <a:pPr>
              <a:defRPr/>
            </a:pPr>
            <a:fld id="{298364C9-37B7-4EB6-86F3-409021641AF5}" type="datetime1">
              <a:rPr lang="zh-CN" altLang="en-US"/>
              <a:pPr>
                <a:defRPr/>
              </a:pPr>
              <a:t>2017/6/14</a:t>
            </a:fld>
            <a:endParaRPr 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ctr" eaLnBrk="1" hangingPunct="1">
              <a:defRPr sz="1400">
                <a:solidFill>
                  <a:schemeClr val="tx1"/>
                </a:solidFill>
                <a:latin typeface="+mn-lt"/>
                <a:ea typeface="宋体" pitchFamily="2" charset="-122"/>
              </a:defRPr>
            </a:lvl1pPr>
          </a:lstStyle>
          <a:p>
            <a:pPr>
              <a:defRPr/>
            </a:pPr>
            <a:endParaRPr lang="en-US"/>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r" eaLnBrk="1" hangingPunct="1">
              <a:defRPr sz="1400">
                <a:solidFill>
                  <a:schemeClr val="tx1"/>
                </a:solidFill>
                <a:latin typeface="Times New Roman" pitchFamily="18" charset="0"/>
                <a:ea typeface="宋体" pitchFamily="2" charset="-122"/>
              </a:defRPr>
            </a:lvl1pPr>
          </a:lstStyle>
          <a:p>
            <a:pPr>
              <a:defRPr/>
            </a:pPr>
            <a:fld id="{02C68996-4264-4E7A-9015-1CC322B9A0A1}" type="slidenum">
              <a:rPr lang="zh-CN" altLang="en-US"/>
              <a:pPr>
                <a:defRPr/>
              </a:pPr>
              <a:t>‹#›</a:t>
            </a:fld>
            <a:endParaRPr lang="en-US" altLang="zh-CN"/>
          </a:p>
        </p:txBody>
      </p:sp>
    </p:spTree>
  </p:cSld>
  <p:clrMap bg1="lt1" tx1="dk1" bg2="lt2" tx2="dk2" accent1="accent1" accent2="accent2" accent3="accent3" accent4="accent4" accent5="accent5" accent6="accent6" hlink="hlink" folHlink="folHlink"/>
  <p:sldLayoutIdLst>
    <p:sldLayoutId id="2147483653" r:id="rId1"/>
    <p:sldLayoutId id="2147483654" r:id="rId2"/>
    <p:sldLayoutId id="2147483655" r:id="rId3"/>
    <p:sldLayoutId id="2147483656" r:id="rId4"/>
    <p:sldLayoutId id="2147483657" r:id="rId5"/>
    <p:sldLayoutId id="2147483658" r:id="rId6"/>
    <p:sldLayoutId id="2147483659" r:id="rId7"/>
    <p:sldLayoutId id="2147483660" r:id="rId8"/>
    <p:sldLayoutId id="2147483661" r:id="rId9"/>
    <p:sldLayoutId id="2147483662" r:id="rId10"/>
    <p:sldLayoutId id="2147483663" r:id="rId11"/>
  </p:sldLayoutIdLst>
  <p:transition/>
  <p:hf hdr="0" ftr="0" dt="0"/>
  <p:txStyles>
    <p:titleStyle>
      <a:lvl1pPr algn="ctr" rtl="0" eaLnBrk="0" fontAlgn="base" hangingPunct="0">
        <a:spcBef>
          <a:spcPct val="0"/>
        </a:spcBef>
        <a:spcAft>
          <a:spcPct val="0"/>
        </a:spcAft>
        <a:defRPr sz="4400" kern="12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anose="02020603050405020304" pitchFamily="18" charset="0"/>
          <a:ea typeface="宋体" panose="02010600030101010101" pitchFamily="2" charset="-122"/>
        </a:defRPr>
      </a:lvl2pPr>
      <a:lvl3pPr algn="ctr" rtl="0" eaLnBrk="0" fontAlgn="base" hangingPunct="0">
        <a:spcBef>
          <a:spcPct val="0"/>
        </a:spcBef>
        <a:spcAft>
          <a:spcPct val="0"/>
        </a:spcAft>
        <a:defRPr sz="4400">
          <a:solidFill>
            <a:schemeClr val="tx2"/>
          </a:solidFill>
          <a:latin typeface="Times New Roman" panose="02020603050405020304" pitchFamily="18" charset="0"/>
          <a:ea typeface="宋体" panose="02010600030101010101" pitchFamily="2" charset="-122"/>
        </a:defRPr>
      </a:lvl3pPr>
      <a:lvl4pPr algn="ctr" rtl="0" eaLnBrk="0" fontAlgn="base" hangingPunct="0">
        <a:spcBef>
          <a:spcPct val="0"/>
        </a:spcBef>
        <a:spcAft>
          <a:spcPct val="0"/>
        </a:spcAft>
        <a:defRPr sz="4400">
          <a:solidFill>
            <a:schemeClr val="tx2"/>
          </a:solidFill>
          <a:latin typeface="Times New Roman" panose="02020603050405020304" pitchFamily="18" charset="0"/>
          <a:ea typeface="宋体" panose="02010600030101010101" pitchFamily="2" charset="-122"/>
        </a:defRPr>
      </a:lvl4pPr>
      <a:lvl5pPr algn="ctr" rtl="0" eaLnBrk="0" fontAlgn="base" hangingPunct="0">
        <a:spcBef>
          <a:spcPct val="0"/>
        </a:spcBef>
        <a:spcAft>
          <a:spcPct val="0"/>
        </a:spcAft>
        <a:defRPr sz="4400">
          <a:solidFill>
            <a:schemeClr val="tx2"/>
          </a:solidFill>
          <a:latin typeface="Times New Roman" panose="02020603050405020304" pitchFamily="18" charset="0"/>
          <a:ea typeface="宋体" panose="02010600030101010101" pitchFamily="2" charset="-122"/>
        </a:defRPr>
      </a:lvl5pPr>
      <a:lvl6pPr marL="457200" algn="ctr" rtl="0" fontAlgn="base">
        <a:spcBef>
          <a:spcPct val="0"/>
        </a:spcBef>
        <a:spcAft>
          <a:spcPct val="0"/>
        </a:spcAft>
        <a:defRPr sz="4400">
          <a:solidFill>
            <a:schemeClr val="tx2"/>
          </a:solidFill>
          <a:latin typeface="Times New Roman" panose="02020603050405020304" pitchFamily="18" charset="0"/>
          <a:ea typeface="宋体" panose="02010600030101010101" pitchFamily="2" charset="-122"/>
        </a:defRPr>
      </a:lvl6pPr>
      <a:lvl7pPr marL="914400" algn="ctr" rtl="0" fontAlgn="base">
        <a:spcBef>
          <a:spcPct val="0"/>
        </a:spcBef>
        <a:spcAft>
          <a:spcPct val="0"/>
        </a:spcAft>
        <a:defRPr sz="4400">
          <a:solidFill>
            <a:schemeClr val="tx2"/>
          </a:solidFill>
          <a:latin typeface="Times New Roman" panose="02020603050405020304" pitchFamily="18" charset="0"/>
          <a:ea typeface="宋体" panose="02010600030101010101" pitchFamily="2" charset="-122"/>
        </a:defRPr>
      </a:lvl7pPr>
      <a:lvl8pPr marL="1371600" algn="ctr" rtl="0" fontAlgn="base">
        <a:spcBef>
          <a:spcPct val="0"/>
        </a:spcBef>
        <a:spcAft>
          <a:spcPct val="0"/>
        </a:spcAft>
        <a:defRPr sz="4400">
          <a:solidFill>
            <a:schemeClr val="tx2"/>
          </a:solidFill>
          <a:latin typeface="Times New Roman" panose="02020603050405020304" pitchFamily="18" charset="0"/>
          <a:ea typeface="宋体" panose="02010600030101010101" pitchFamily="2" charset="-122"/>
        </a:defRPr>
      </a:lvl8pPr>
      <a:lvl9pPr marL="1828800" algn="ctr" rtl="0" fontAlgn="base">
        <a:spcBef>
          <a:spcPct val="0"/>
        </a:spcBef>
        <a:spcAft>
          <a:spcPct val="0"/>
        </a:spcAft>
        <a:defRPr sz="4400">
          <a:solidFill>
            <a:schemeClr val="tx2"/>
          </a:solidFill>
          <a:latin typeface="Times New Roman" panose="02020603050405020304" pitchFamily="18" charset="0"/>
          <a:ea typeface="宋体" panose="02010600030101010101" pitchFamily="2" charset="-122"/>
        </a:defRPr>
      </a:lvl9pPr>
    </p:titleStyle>
    <p:body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bwMode="auto">
      <p:bgPr>
        <a:gradFill rotWithShape="0">
          <a:gsLst>
            <a:gs pos="0">
              <a:srgbClr val="FFFFFF"/>
            </a:gs>
            <a:gs pos="100000">
              <a:schemeClr val="bg1"/>
            </a:gs>
          </a:gsLst>
          <a:lin ang="5400000" scaled="1"/>
        </a:gra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09600"/>
            <a:ext cx="7772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zh-CN" altLang="zh-CN" smtClean="0"/>
              <a:t>单击此处编辑母版标题样式</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zh-CN" altLang="zh-CN" smtClean="0"/>
              <a:t>单击此处编辑母版文本样式</a:t>
            </a:r>
          </a:p>
          <a:p>
            <a:pPr lvl="1"/>
            <a:r>
              <a:rPr lang="zh-CN" altLang="zh-CN" smtClean="0"/>
              <a:t>第二级</a:t>
            </a:r>
          </a:p>
          <a:p>
            <a:pPr lvl="2"/>
            <a:r>
              <a:rPr lang="zh-CN" altLang="zh-CN" smtClean="0"/>
              <a:t>第三级</a:t>
            </a:r>
          </a:p>
          <a:p>
            <a:pPr lvl="3"/>
            <a:r>
              <a:rPr lang="zh-CN" altLang="zh-CN" smtClean="0"/>
              <a:t>第四级</a:t>
            </a:r>
          </a:p>
          <a:p>
            <a:pPr lvl="4"/>
            <a:r>
              <a:rPr lang="zh-CN" altLang="zh-CN" smtClean="0"/>
              <a:t>第五级</a:t>
            </a:r>
          </a:p>
        </p:txBody>
      </p:sp>
      <p:sp>
        <p:nvSpPr>
          <p:cNvPr id="2052" name="Rectangle 4"/>
          <p:cNvSpPr>
            <a:spLocks noGrp="1" noChangeArrowheads="1"/>
          </p:cNvSpPr>
          <p:nvPr>
            <p:ph type="dt" sz="half" idx="2"/>
          </p:nvPr>
        </p:nvSpPr>
        <p:spPr bwMode="auto">
          <a:xfrm>
            <a:off x="685800" y="6248400"/>
            <a:ext cx="1905000" cy="45720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l" eaLnBrk="1" hangingPunct="1">
              <a:defRPr sz="1400">
                <a:solidFill>
                  <a:schemeClr val="tx1"/>
                </a:solidFill>
                <a:latin typeface="+mn-lt"/>
                <a:ea typeface="宋体" pitchFamily="2" charset="-122"/>
              </a:defRPr>
            </a:lvl1pPr>
          </a:lstStyle>
          <a:p>
            <a:pPr>
              <a:defRPr/>
            </a:pPr>
            <a:fld id="{EDC9FFF6-BEF7-470C-9962-4BD92480B7AB}" type="datetime1">
              <a:rPr lang="zh-CN" altLang="en-US"/>
              <a:pPr>
                <a:defRPr/>
              </a:pPr>
              <a:t>2017/6/14</a:t>
            </a:fld>
            <a:endParaRPr lang="en-US"/>
          </a:p>
        </p:txBody>
      </p:sp>
      <p:sp>
        <p:nvSpPr>
          <p:cNvPr id="2053" name="Rectangle 5"/>
          <p:cNvSpPr>
            <a:spLocks noGrp="1" noChangeArrowheads="1"/>
          </p:cNvSpPr>
          <p:nvPr>
            <p:ph type="ftr" sz="quarter" idx="3"/>
          </p:nvPr>
        </p:nvSpPr>
        <p:spPr bwMode="auto">
          <a:xfrm>
            <a:off x="3124200" y="6248400"/>
            <a:ext cx="2895600" cy="45720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ctr" eaLnBrk="1" hangingPunct="1">
              <a:defRPr sz="1400">
                <a:solidFill>
                  <a:schemeClr val="tx1"/>
                </a:solidFill>
                <a:latin typeface="+mn-lt"/>
                <a:ea typeface="宋体" pitchFamily="2" charset="-122"/>
              </a:defRPr>
            </a:lvl1pPr>
          </a:lstStyle>
          <a:p>
            <a:pPr>
              <a:defRPr/>
            </a:pPr>
            <a:endParaRPr lang="en-US"/>
          </a:p>
        </p:txBody>
      </p:sp>
      <p:sp>
        <p:nvSpPr>
          <p:cNvPr id="2054" name="Rectangle 6"/>
          <p:cNvSpPr>
            <a:spLocks noGrp="1" noChangeArrowheads="1"/>
          </p:cNvSpPr>
          <p:nvPr>
            <p:ph type="sldNum" sz="quarter" idx="4"/>
          </p:nvPr>
        </p:nvSpPr>
        <p:spPr bwMode="auto">
          <a:xfrm>
            <a:off x="6553200" y="6248400"/>
            <a:ext cx="1905000" cy="45720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r" eaLnBrk="1" hangingPunct="1">
              <a:defRPr sz="1400">
                <a:solidFill>
                  <a:schemeClr val="tx1"/>
                </a:solidFill>
                <a:latin typeface="Times New Roman" pitchFamily="18" charset="0"/>
                <a:ea typeface="宋体" pitchFamily="2" charset="-122"/>
              </a:defRPr>
            </a:lvl1pPr>
          </a:lstStyle>
          <a:p>
            <a:pPr>
              <a:defRPr/>
            </a:pPr>
            <a:fld id="{7D1E423A-1392-4B6B-960E-F3EEC9A603CA}" type="slidenum">
              <a:rPr lang="zh-CN" altLang="en-US"/>
              <a:pPr>
                <a:defRPr/>
              </a:pPr>
              <a:t>‹#›</a:t>
            </a:fld>
            <a:endParaRPr lang="en-US" altLang="zh-CN"/>
          </a:p>
        </p:txBody>
      </p:sp>
    </p:spTree>
  </p:cSld>
  <p:clrMap bg1="lt1" tx1="dk1" bg2="lt2" tx2="dk2" accent1="accent1" accent2="accent2" accent3="accent3" accent4="accent4" accent5="accent5" accent6="accent6" hlink="hlink" folHlink="folHlink"/>
  <p:sldLayoutIdLst>
    <p:sldLayoutId id="2147483664" r:id="rId1"/>
    <p:sldLayoutId id="2147483665" r:id="rId2"/>
    <p:sldLayoutId id="2147483666" r:id="rId3"/>
    <p:sldLayoutId id="2147483667" r:id="rId4"/>
    <p:sldLayoutId id="2147483668" r:id="rId5"/>
    <p:sldLayoutId id="2147483669" r:id="rId6"/>
    <p:sldLayoutId id="2147483670" r:id="rId7"/>
    <p:sldLayoutId id="2147483671" r:id="rId8"/>
    <p:sldLayoutId id="2147483672" r:id="rId9"/>
    <p:sldLayoutId id="2147483673" r:id="rId10"/>
    <p:sldLayoutId id="2147483674" r:id="rId11"/>
  </p:sldLayoutIdLst>
  <p:transition/>
  <p:hf hdr="0" ftr="0" dt="0"/>
  <p:txStyles>
    <p:titleStyle>
      <a:lvl1pPr algn="ctr" rtl="0" eaLnBrk="0" fontAlgn="base" hangingPunct="0">
        <a:spcBef>
          <a:spcPct val="0"/>
        </a:spcBef>
        <a:spcAft>
          <a:spcPct val="0"/>
        </a:spcAft>
        <a:defRPr sz="4400" kern="12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anose="02020603050405020304" pitchFamily="18" charset="0"/>
          <a:ea typeface="宋体" panose="02010600030101010101" pitchFamily="2" charset="-122"/>
        </a:defRPr>
      </a:lvl2pPr>
      <a:lvl3pPr algn="ctr" rtl="0" eaLnBrk="0" fontAlgn="base" hangingPunct="0">
        <a:spcBef>
          <a:spcPct val="0"/>
        </a:spcBef>
        <a:spcAft>
          <a:spcPct val="0"/>
        </a:spcAft>
        <a:defRPr sz="4400">
          <a:solidFill>
            <a:schemeClr val="tx2"/>
          </a:solidFill>
          <a:latin typeface="Times New Roman" panose="02020603050405020304" pitchFamily="18" charset="0"/>
          <a:ea typeface="宋体" panose="02010600030101010101" pitchFamily="2" charset="-122"/>
        </a:defRPr>
      </a:lvl3pPr>
      <a:lvl4pPr algn="ctr" rtl="0" eaLnBrk="0" fontAlgn="base" hangingPunct="0">
        <a:spcBef>
          <a:spcPct val="0"/>
        </a:spcBef>
        <a:spcAft>
          <a:spcPct val="0"/>
        </a:spcAft>
        <a:defRPr sz="4400">
          <a:solidFill>
            <a:schemeClr val="tx2"/>
          </a:solidFill>
          <a:latin typeface="Times New Roman" panose="02020603050405020304" pitchFamily="18" charset="0"/>
          <a:ea typeface="宋体" panose="02010600030101010101" pitchFamily="2" charset="-122"/>
        </a:defRPr>
      </a:lvl4pPr>
      <a:lvl5pPr algn="ctr" rtl="0" eaLnBrk="0" fontAlgn="base" hangingPunct="0">
        <a:spcBef>
          <a:spcPct val="0"/>
        </a:spcBef>
        <a:spcAft>
          <a:spcPct val="0"/>
        </a:spcAft>
        <a:defRPr sz="4400">
          <a:solidFill>
            <a:schemeClr val="tx2"/>
          </a:solidFill>
          <a:latin typeface="Times New Roman" panose="02020603050405020304" pitchFamily="18" charset="0"/>
          <a:ea typeface="宋体" panose="02010600030101010101" pitchFamily="2" charset="-122"/>
        </a:defRPr>
      </a:lvl5pPr>
      <a:lvl6pPr marL="457200" algn="ctr" rtl="0" fontAlgn="base">
        <a:spcBef>
          <a:spcPct val="0"/>
        </a:spcBef>
        <a:spcAft>
          <a:spcPct val="0"/>
        </a:spcAft>
        <a:defRPr sz="4400">
          <a:solidFill>
            <a:schemeClr val="tx2"/>
          </a:solidFill>
          <a:latin typeface="Times New Roman" panose="02020603050405020304" pitchFamily="18" charset="0"/>
          <a:ea typeface="宋体" panose="02010600030101010101" pitchFamily="2" charset="-122"/>
        </a:defRPr>
      </a:lvl6pPr>
      <a:lvl7pPr marL="914400" algn="ctr" rtl="0" fontAlgn="base">
        <a:spcBef>
          <a:spcPct val="0"/>
        </a:spcBef>
        <a:spcAft>
          <a:spcPct val="0"/>
        </a:spcAft>
        <a:defRPr sz="4400">
          <a:solidFill>
            <a:schemeClr val="tx2"/>
          </a:solidFill>
          <a:latin typeface="Times New Roman" panose="02020603050405020304" pitchFamily="18" charset="0"/>
          <a:ea typeface="宋体" panose="02010600030101010101" pitchFamily="2" charset="-122"/>
        </a:defRPr>
      </a:lvl7pPr>
      <a:lvl8pPr marL="1371600" algn="ctr" rtl="0" fontAlgn="base">
        <a:spcBef>
          <a:spcPct val="0"/>
        </a:spcBef>
        <a:spcAft>
          <a:spcPct val="0"/>
        </a:spcAft>
        <a:defRPr sz="4400">
          <a:solidFill>
            <a:schemeClr val="tx2"/>
          </a:solidFill>
          <a:latin typeface="Times New Roman" panose="02020603050405020304" pitchFamily="18" charset="0"/>
          <a:ea typeface="宋体" panose="02010600030101010101" pitchFamily="2" charset="-122"/>
        </a:defRPr>
      </a:lvl8pPr>
      <a:lvl9pPr marL="1828800" algn="ctr" rtl="0" fontAlgn="base">
        <a:spcBef>
          <a:spcPct val="0"/>
        </a:spcBef>
        <a:spcAft>
          <a:spcPct val="0"/>
        </a:spcAft>
        <a:defRPr sz="4400">
          <a:solidFill>
            <a:schemeClr val="tx2"/>
          </a:solidFill>
          <a:latin typeface="Times New Roman" panose="02020603050405020304" pitchFamily="18" charset="0"/>
          <a:ea typeface="宋体" panose="02010600030101010101" pitchFamily="2" charset="-122"/>
        </a:defRPr>
      </a:lvl9pPr>
    </p:titleStyle>
    <p:body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4.jpg"/></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5.jpg"/></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2.xml"/><Relationship Id="rId1" Type="http://schemas.openxmlformats.org/officeDocument/2006/relationships/slideLayout" Target="../slideLayouts/slideLayout2.xml"/><Relationship Id="rId5" Type="http://schemas.openxmlformats.org/officeDocument/2006/relationships/image" Target="../media/image7.jpg"/><Relationship Id="rId4" Type="http://schemas.openxmlformats.org/officeDocument/2006/relationships/image" Target="../media/image6.jpg"/></Relationships>
</file>

<file path=ppt/slides/_rels/slide13.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image" Target="../media/image9.jpg"/></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image" Target="../media/image10.png"/></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hyperlink" Target="http://106.38.59.216/dj/" TargetMode="External"/></Relationships>
</file>

<file path=ppt/slides/_rels/slide9.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showMasterPhAnim="0">
  <p:cSld>
    <p:bg bwMode="auto">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285750" y="2143125"/>
            <a:ext cx="8497888" cy="2000250"/>
          </a:xfrm>
        </p:spPr>
        <p:txBody>
          <a:bodyPr anchor="ctr"/>
          <a:lstStyle/>
          <a:p>
            <a:pPr eaLnBrk="1" hangingPunct="1">
              <a:lnSpc>
                <a:spcPct val="130000"/>
              </a:lnSpc>
            </a:pPr>
            <a:r>
              <a:rPr lang="en-US" altLang="zh-CN" sz="3600" b="1" dirty="0" smtClean="0">
                <a:solidFill>
                  <a:schemeClr val="tx1"/>
                </a:solidFill>
                <a:latin typeface="微软雅黑" pitchFamily="34" charset="-122"/>
                <a:ea typeface="微软雅黑" pitchFamily="34" charset="-122"/>
              </a:rPr>
              <a:t>2017</a:t>
            </a:r>
            <a:r>
              <a:rPr lang="zh-CN" altLang="en-US" sz="3600" b="1" dirty="0" smtClean="0">
                <a:solidFill>
                  <a:schemeClr val="tx1"/>
                </a:solidFill>
                <a:latin typeface="微软雅黑" pitchFamily="34" charset="-122"/>
                <a:ea typeface="微软雅黑" pitchFamily="34" charset="-122"/>
              </a:rPr>
              <a:t>年信息资源管理学院</a:t>
            </a:r>
            <a:r>
              <a:rPr lang="en-US" altLang="zh-CN" sz="3600" b="1" dirty="0" smtClean="0">
                <a:solidFill>
                  <a:schemeClr val="tx1"/>
                </a:solidFill>
                <a:latin typeface="微软雅黑" pitchFamily="34" charset="-122"/>
                <a:ea typeface="微软雅黑" pitchFamily="34" charset="-122"/>
              </a:rPr>
              <a:t/>
            </a:r>
            <a:br>
              <a:rPr lang="en-US" altLang="zh-CN" sz="3600" b="1" dirty="0" smtClean="0">
                <a:solidFill>
                  <a:schemeClr val="tx1"/>
                </a:solidFill>
                <a:latin typeface="微软雅黑" pitchFamily="34" charset="-122"/>
                <a:ea typeface="微软雅黑" pitchFamily="34" charset="-122"/>
              </a:rPr>
            </a:br>
            <a:r>
              <a:rPr lang="zh-CN" altLang="en-US" sz="3600" b="1" dirty="0" smtClean="0">
                <a:solidFill>
                  <a:schemeClr val="tx1"/>
                </a:solidFill>
                <a:latin typeface="微软雅黑" pitchFamily="34" charset="-122"/>
                <a:ea typeface="微软雅黑" pitchFamily="34" charset="-122"/>
              </a:rPr>
              <a:t>党组织关系转出培训</a:t>
            </a:r>
            <a:endParaRPr lang="zh-CN" altLang="zh-CN" sz="2800" b="1" dirty="0" smtClean="0">
              <a:solidFill>
                <a:schemeClr val="tx1"/>
              </a:solidFill>
              <a:latin typeface="微软雅黑" pitchFamily="34" charset="-122"/>
              <a:ea typeface="微软雅黑" pitchFamily="34" charset="-122"/>
            </a:endParaRPr>
          </a:p>
        </p:txBody>
      </p:sp>
      <p:sp>
        <p:nvSpPr>
          <p:cNvPr id="3075" name="Line 3"/>
          <p:cNvSpPr>
            <a:spLocks noChangeShapeType="1"/>
          </p:cNvSpPr>
          <p:nvPr/>
        </p:nvSpPr>
        <p:spPr bwMode="auto">
          <a:xfrm>
            <a:off x="0" y="1828800"/>
            <a:ext cx="9144000" cy="0"/>
          </a:xfrm>
          <a:prstGeom prst="line">
            <a:avLst/>
          </a:prstGeom>
          <a:noFill/>
          <a:ln w="28575">
            <a:solidFill>
              <a:srgbClr val="9E0848"/>
            </a:solidFill>
            <a:round/>
            <a:headEnd/>
            <a:tailEnd/>
          </a:ln>
        </p:spPr>
        <p:txBody>
          <a:bodyPr>
            <a:spAutoFit/>
          </a:bodyPr>
          <a:lstStyle/>
          <a:p>
            <a:endParaRPr lang="zh-CN" altLang="en-US"/>
          </a:p>
        </p:txBody>
      </p:sp>
      <p:sp>
        <p:nvSpPr>
          <p:cNvPr id="3076" name="Rectangle 4"/>
          <p:cNvSpPr>
            <a:spLocks noChangeArrowheads="1"/>
          </p:cNvSpPr>
          <p:nvPr/>
        </p:nvSpPr>
        <p:spPr bwMode="auto">
          <a:xfrm>
            <a:off x="0" y="6172200"/>
            <a:ext cx="9144000" cy="685800"/>
          </a:xfrm>
          <a:prstGeom prst="rect">
            <a:avLst/>
          </a:prstGeom>
          <a:solidFill>
            <a:srgbClr val="9E0848"/>
          </a:solidFill>
          <a:ln w="12700">
            <a:solidFill>
              <a:srgbClr val="9E0848"/>
            </a:solidFill>
            <a:miter lim="800000"/>
            <a:headEnd/>
            <a:tailEnd/>
          </a:ln>
        </p:spPr>
        <p:txBody>
          <a:bodyPr anchor="ctr">
            <a:spAutoFit/>
          </a:bodyPr>
          <a:lstStyle/>
          <a:p>
            <a:pPr algn="ctr" eaLnBrk="1" hangingPunct="1"/>
            <a:endParaRPr lang="zh-CN" altLang="en-US"/>
          </a:p>
        </p:txBody>
      </p:sp>
      <p:sp>
        <p:nvSpPr>
          <p:cNvPr id="3077" name="Rectangle 5"/>
          <p:cNvSpPr>
            <a:spLocks noChangeArrowheads="1"/>
          </p:cNvSpPr>
          <p:nvPr/>
        </p:nvSpPr>
        <p:spPr bwMode="auto">
          <a:xfrm>
            <a:off x="785813" y="4857750"/>
            <a:ext cx="7620000" cy="685800"/>
          </a:xfrm>
          <a:prstGeom prst="rect">
            <a:avLst/>
          </a:prstGeom>
          <a:noFill/>
          <a:ln w="9525">
            <a:noFill/>
            <a:miter lim="800000"/>
            <a:headEnd/>
            <a:tailEnd/>
          </a:ln>
        </p:spPr>
        <p:txBody>
          <a:bodyPr anchor="ctr"/>
          <a:lstStyle/>
          <a:p>
            <a:pPr algn="ctr" eaLnBrk="1" hangingPunct="1"/>
            <a:r>
              <a:rPr lang="en-US" altLang="zh-CN" b="1" dirty="0" smtClean="0">
                <a:solidFill>
                  <a:schemeClr val="tx1"/>
                </a:solidFill>
                <a:latin typeface="微软雅黑" pitchFamily="34" charset="-122"/>
                <a:ea typeface="微软雅黑" pitchFamily="34" charset="-122"/>
              </a:rPr>
              <a:t>2017</a:t>
            </a:r>
            <a:r>
              <a:rPr lang="zh-CN" altLang="en-US" b="1" dirty="0" smtClean="0">
                <a:solidFill>
                  <a:schemeClr val="tx1"/>
                </a:solidFill>
                <a:latin typeface="微软雅黑" pitchFamily="34" charset="-122"/>
                <a:ea typeface="微软雅黑" pitchFamily="34" charset="-122"/>
              </a:rPr>
              <a:t>年</a:t>
            </a:r>
            <a:r>
              <a:rPr lang="en-US" altLang="zh-CN" b="1" dirty="0" smtClean="0">
                <a:solidFill>
                  <a:schemeClr val="tx1"/>
                </a:solidFill>
                <a:latin typeface="微软雅黑" pitchFamily="34" charset="-122"/>
                <a:ea typeface="微软雅黑" pitchFamily="34" charset="-122"/>
              </a:rPr>
              <a:t>6</a:t>
            </a:r>
            <a:r>
              <a:rPr lang="zh-CN" altLang="en-US" b="1" dirty="0" smtClean="0">
                <a:solidFill>
                  <a:schemeClr val="tx1"/>
                </a:solidFill>
                <a:latin typeface="微软雅黑" pitchFamily="34" charset="-122"/>
                <a:ea typeface="微软雅黑" pitchFamily="34" charset="-122"/>
              </a:rPr>
              <a:t>月</a:t>
            </a:r>
            <a:endParaRPr lang="zh-CN" altLang="en-US" b="1" dirty="0">
              <a:solidFill>
                <a:schemeClr val="tx1"/>
              </a:solidFill>
              <a:latin typeface="微软雅黑" pitchFamily="34" charset="-122"/>
              <a:ea typeface="微软雅黑" pitchFamily="34" charset="-122"/>
            </a:endParaRPr>
          </a:p>
        </p:txBody>
      </p:sp>
      <p:pic>
        <p:nvPicPr>
          <p:cNvPr id="3078" name="Picture 6"/>
          <p:cNvPicPr>
            <a:picLocks noChangeAspect="1" noChangeArrowheads="1"/>
          </p:cNvPicPr>
          <p:nvPr/>
        </p:nvPicPr>
        <p:blipFill>
          <a:blip r:embed="rId3" cstate="print"/>
          <a:srcRect/>
          <a:stretch>
            <a:fillRect/>
          </a:stretch>
        </p:blipFill>
        <p:spPr bwMode="auto">
          <a:xfrm>
            <a:off x="3352800" y="0"/>
            <a:ext cx="2438400" cy="1793875"/>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3" descr="左右彩"/>
          <p:cNvPicPr>
            <a:picLocks noChangeAspect="1" noChangeArrowheads="1"/>
          </p:cNvPicPr>
          <p:nvPr/>
        </p:nvPicPr>
        <p:blipFill>
          <a:blip r:embed="rId3" cstate="print"/>
          <a:srcRect/>
          <a:stretch>
            <a:fillRect/>
          </a:stretch>
        </p:blipFill>
        <p:spPr bwMode="auto">
          <a:xfrm>
            <a:off x="152400" y="115888"/>
            <a:ext cx="2514600" cy="603250"/>
          </a:xfrm>
          <a:prstGeom prst="rect">
            <a:avLst/>
          </a:prstGeom>
          <a:noFill/>
          <a:ln w="9525">
            <a:noFill/>
            <a:miter lim="800000"/>
            <a:headEnd/>
            <a:tailEnd/>
          </a:ln>
        </p:spPr>
      </p:pic>
      <p:sp>
        <p:nvSpPr>
          <p:cNvPr id="5123" name="Line 4"/>
          <p:cNvSpPr>
            <a:spLocks noChangeShapeType="1"/>
          </p:cNvSpPr>
          <p:nvPr/>
        </p:nvSpPr>
        <p:spPr bwMode="auto">
          <a:xfrm>
            <a:off x="0" y="838200"/>
            <a:ext cx="9144000" cy="0"/>
          </a:xfrm>
          <a:prstGeom prst="line">
            <a:avLst/>
          </a:prstGeom>
          <a:noFill/>
          <a:ln w="28575">
            <a:solidFill>
              <a:srgbClr val="9E0848"/>
            </a:solidFill>
            <a:round/>
            <a:headEnd/>
            <a:tailEnd/>
          </a:ln>
        </p:spPr>
        <p:txBody>
          <a:bodyPr>
            <a:spAutoFit/>
          </a:bodyPr>
          <a:lstStyle/>
          <a:p>
            <a:endParaRPr lang="zh-CN" altLang="en-US"/>
          </a:p>
        </p:txBody>
      </p:sp>
      <p:sp>
        <p:nvSpPr>
          <p:cNvPr id="5124" name="Rectangle 5"/>
          <p:cNvSpPr>
            <a:spLocks noChangeArrowheads="1"/>
          </p:cNvSpPr>
          <p:nvPr/>
        </p:nvSpPr>
        <p:spPr bwMode="auto">
          <a:xfrm>
            <a:off x="0" y="6172200"/>
            <a:ext cx="9144000" cy="685800"/>
          </a:xfrm>
          <a:prstGeom prst="rect">
            <a:avLst/>
          </a:prstGeom>
          <a:solidFill>
            <a:srgbClr val="9E0848"/>
          </a:solidFill>
          <a:ln w="12700">
            <a:solidFill>
              <a:srgbClr val="9E0848"/>
            </a:solidFill>
            <a:miter lim="800000"/>
            <a:headEnd/>
            <a:tailEnd/>
          </a:ln>
        </p:spPr>
        <p:txBody>
          <a:bodyPr anchor="ctr">
            <a:spAutoFit/>
          </a:bodyPr>
          <a:lstStyle/>
          <a:p>
            <a:pPr algn="ctr" eaLnBrk="1" hangingPunct="1"/>
            <a:endParaRPr lang="zh-CN" altLang="en-US"/>
          </a:p>
        </p:txBody>
      </p:sp>
      <p:sp>
        <p:nvSpPr>
          <p:cNvPr id="2" name="内容占位符 1"/>
          <p:cNvSpPr>
            <a:spLocks noGrp="1"/>
          </p:cNvSpPr>
          <p:nvPr>
            <p:ph idx="1"/>
          </p:nvPr>
        </p:nvSpPr>
        <p:spPr>
          <a:xfrm>
            <a:off x="323528" y="1227584"/>
            <a:ext cx="3312368" cy="4114800"/>
          </a:xfrm>
        </p:spPr>
        <p:txBody>
          <a:bodyPr/>
          <a:lstStyle/>
          <a:p>
            <a:r>
              <a:rPr lang="zh-CN" altLang="en-US" sz="2000" dirty="0" smtClean="0">
                <a:latin typeface="微软雅黑" pitchFamily="34" charset="-122"/>
                <a:ea typeface="微软雅黑" pitchFamily="34" charset="-122"/>
              </a:rPr>
              <a:t>（</a:t>
            </a:r>
            <a:r>
              <a:rPr lang="en-US" altLang="zh-CN" sz="2000" dirty="0" smtClean="0">
                <a:latin typeface="微软雅黑" pitchFamily="34" charset="-122"/>
                <a:ea typeface="微软雅黑" pitchFamily="34" charset="-122"/>
              </a:rPr>
              <a:t>3</a:t>
            </a:r>
            <a:r>
              <a:rPr lang="zh-CN" altLang="en-US" sz="2000" dirty="0" smtClean="0">
                <a:latin typeface="微软雅黑" pitchFamily="34" charset="-122"/>
                <a:ea typeface="微软雅黑" pitchFamily="34" charset="-122"/>
              </a:rPr>
              <a:t>）提交申请</a:t>
            </a:r>
            <a:endParaRPr lang="zh-CN" altLang="en-US" sz="2000" dirty="0">
              <a:latin typeface="微软雅黑" pitchFamily="34" charset="-122"/>
              <a:ea typeface="微软雅黑" pitchFamily="34" charset="-122"/>
            </a:endParaRPr>
          </a:p>
        </p:txBody>
      </p:sp>
      <p:pic>
        <p:nvPicPr>
          <p:cNvPr id="4" name="图片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0" y="2636912"/>
            <a:ext cx="9144000" cy="1727284"/>
          </a:xfrm>
          <a:prstGeom prst="rect">
            <a:avLst/>
          </a:prstGeom>
        </p:spPr>
      </p:pic>
    </p:spTree>
    <p:extLst>
      <p:ext uri="{BB962C8B-B14F-4D97-AF65-F5344CB8AC3E}">
        <p14:creationId xmlns:p14="http://schemas.microsoft.com/office/powerpoint/2010/main" val="819447090"/>
      </p:ext>
    </p:extLst>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3" descr="左右彩"/>
          <p:cNvPicPr>
            <a:picLocks noChangeAspect="1" noChangeArrowheads="1"/>
          </p:cNvPicPr>
          <p:nvPr/>
        </p:nvPicPr>
        <p:blipFill>
          <a:blip r:embed="rId3" cstate="print"/>
          <a:srcRect/>
          <a:stretch>
            <a:fillRect/>
          </a:stretch>
        </p:blipFill>
        <p:spPr bwMode="auto">
          <a:xfrm>
            <a:off x="152400" y="115888"/>
            <a:ext cx="2514600" cy="603250"/>
          </a:xfrm>
          <a:prstGeom prst="rect">
            <a:avLst/>
          </a:prstGeom>
          <a:noFill/>
          <a:ln w="9525">
            <a:noFill/>
            <a:miter lim="800000"/>
            <a:headEnd/>
            <a:tailEnd/>
          </a:ln>
        </p:spPr>
      </p:pic>
      <p:sp>
        <p:nvSpPr>
          <p:cNvPr id="5123" name="Line 4"/>
          <p:cNvSpPr>
            <a:spLocks noChangeShapeType="1"/>
          </p:cNvSpPr>
          <p:nvPr/>
        </p:nvSpPr>
        <p:spPr bwMode="auto">
          <a:xfrm>
            <a:off x="0" y="838200"/>
            <a:ext cx="9144000" cy="0"/>
          </a:xfrm>
          <a:prstGeom prst="line">
            <a:avLst/>
          </a:prstGeom>
          <a:noFill/>
          <a:ln w="28575">
            <a:solidFill>
              <a:srgbClr val="9E0848"/>
            </a:solidFill>
            <a:round/>
            <a:headEnd/>
            <a:tailEnd/>
          </a:ln>
        </p:spPr>
        <p:txBody>
          <a:bodyPr>
            <a:spAutoFit/>
          </a:bodyPr>
          <a:lstStyle/>
          <a:p>
            <a:endParaRPr lang="zh-CN" altLang="en-US"/>
          </a:p>
        </p:txBody>
      </p:sp>
      <p:sp>
        <p:nvSpPr>
          <p:cNvPr id="5124" name="Rectangle 5"/>
          <p:cNvSpPr>
            <a:spLocks noChangeArrowheads="1"/>
          </p:cNvSpPr>
          <p:nvPr/>
        </p:nvSpPr>
        <p:spPr bwMode="auto">
          <a:xfrm>
            <a:off x="0" y="6172200"/>
            <a:ext cx="9144000" cy="685800"/>
          </a:xfrm>
          <a:prstGeom prst="rect">
            <a:avLst/>
          </a:prstGeom>
          <a:solidFill>
            <a:srgbClr val="9E0848"/>
          </a:solidFill>
          <a:ln w="12700">
            <a:solidFill>
              <a:srgbClr val="9E0848"/>
            </a:solidFill>
            <a:miter lim="800000"/>
            <a:headEnd/>
            <a:tailEnd/>
          </a:ln>
        </p:spPr>
        <p:txBody>
          <a:bodyPr anchor="ctr">
            <a:spAutoFit/>
          </a:bodyPr>
          <a:lstStyle/>
          <a:p>
            <a:pPr algn="ctr" eaLnBrk="1" hangingPunct="1"/>
            <a:endParaRPr lang="zh-CN" altLang="en-US"/>
          </a:p>
        </p:txBody>
      </p:sp>
      <p:sp>
        <p:nvSpPr>
          <p:cNvPr id="2" name="内容占位符 1"/>
          <p:cNvSpPr>
            <a:spLocks noGrp="1"/>
          </p:cNvSpPr>
          <p:nvPr>
            <p:ph idx="1"/>
          </p:nvPr>
        </p:nvSpPr>
        <p:spPr>
          <a:xfrm>
            <a:off x="152400" y="1772816"/>
            <a:ext cx="2343472" cy="4114800"/>
          </a:xfrm>
        </p:spPr>
        <p:txBody>
          <a:bodyPr/>
          <a:lstStyle/>
          <a:p>
            <a:r>
              <a:rPr lang="en-US" altLang="zh-CN" sz="2400" dirty="0" smtClean="0"/>
              <a:t>1</a:t>
            </a:r>
            <a:r>
              <a:rPr lang="zh-CN" altLang="en-US" sz="2000" dirty="0" smtClean="0"/>
              <a:t>、个人申请：</a:t>
            </a:r>
            <a:endParaRPr lang="en-US" altLang="zh-CN" sz="2000" dirty="0" smtClean="0"/>
          </a:p>
          <a:p>
            <a:r>
              <a:rPr lang="zh-CN" altLang="en-US" sz="2000" b="1" dirty="0" smtClean="0"/>
              <a:t>（</a:t>
            </a:r>
            <a:r>
              <a:rPr lang="en-US" altLang="zh-CN" sz="2000" b="1" dirty="0" smtClean="0"/>
              <a:t>3</a:t>
            </a:r>
            <a:r>
              <a:rPr lang="zh-CN" altLang="en-US" sz="2000" b="1" dirty="0" smtClean="0"/>
              <a:t>）填写具体信息</a:t>
            </a:r>
            <a:endParaRPr lang="en-US" altLang="zh-CN" sz="2000" b="1" dirty="0" smtClean="0"/>
          </a:p>
          <a:p>
            <a:endParaRPr lang="en-US" altLang="zh-CN" sz="2000" b="1" dirty="0"/>
          </a:p>
          <a:p>
            <a:r>
              <a:rPr lang="zh-CN" altLang="en-US" sz="1600" b="1" dirty="0" smtClean="0"/>
              <a:t>党费交至</a:t>
            </a:r>
            <a:r>
              <a:rPr lang="en-US" altLang="zh-CN" sz="1600" b="1" dirty="0" smtClean="0"/>
              <a:t>2017</a:t>
            </a:r>
            <a:r>
              <a:rPr lang="zh-CN" altLang="en-US" sz="1600" b="1" dirty="0" smtClean="0"/>
              <a:t>年</a:t>
            </a:r>
            <a:r>
              <a:rPr lang="en-US" altLang="zh-CN" sz="1600" b="1" dirty="0" smtClean="0"/>
              <a:t>6</a:t>
            </a:r>
            <a:r>
              <a:rPr lang="zh-CN" altLang="en-US" sz="1600" b="1" dirty="0" smtClean="0"/>
              <a:t>月</a:t>
            </a:r>
            <a:r>
              <a:rPr lang="en-US" altLang="zh-CN" sz="1600" b="1" dirty="0" smtClean="0"/>
              <a:t>30</a:t>
            </a:r>
            <a:r>
              <a:rPr lang="zh-CN" altLang="en-US" sz="1600" b="1" dirty="0" smtClean="0"/>
              <a:t>日；</a:t>
            </a:r>
            <a:endParaRPr lang="en-US" altLang="zh-CN" sz="1600" b="1" dirty="0" smtClean="0"/>
          </a:p>
          <a:p>
            <a:r>
              <a:rPr lang="zh-CN" altLang="en-US" sz="1600" b="1" dirty="0" smtClean="0"/>
              <a:t>目标党组织一定要准确；</a:t>
            </a:r>
            <a:endParaRPr lang="en-US" altLang="zh-CN" sz="1600" b="1" dirty="0" smtClean="0"/>
          </a:p>
          <a:p>
            <a:r>
              <a:rPr lang="zh-CN" altLang="en-US" sz="1600" b="1" dirty="0"/>
              <a:t>京</a:t>
            </a:r>
            <a:r>
              <a:rPr lang="zh-CN" altLang="en-US" sz="1600" b="1" dirty="0" smtClean="0"/>
              <a:t>内的需在备注栏备注支部名称</a:t>
            </a:r>
            <a:endParaRPr lang="en-US" altLang="zh-CN" sz="1600" b="1" dirty="0" smtClean="0"/>
          </a:p>
          <a:p>
            <a:r>
              <a:rPr lang="zh-CN" altLang="en-US" sz="1600" b="1" dirty="0" smtClean="0"/>
              <a:t>填写完成后提交</a:t>
            </a:r>
            <a:endParaRPr lang="en-US" altLang="zh-CN" sz="1600" b="1" dirty="0" smtClean="0"/>
          </a:p>
        </p:txBody>
      </p:sp>
      <p:pic>
        <p:nvPicPr>
          <p:cNvPr id="5" name="图片 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483768" y="869932"/>
            <a:ext cx="7650480" cy="5305978"/>
          </a:xfrm>
          <a:prstGeom prst="rect">
            <a:avLst/>
          </a:prstGeom>
        </p:spPr>
      </p:pic>
    </p:spTree>
    <p:extLst>
      <p:ext uri="{BB962C8B-B14F-4D97-AF65-F5344CB8AC3E}">
        <p14:creationId xmlns:p14="http://schemas.microsoft.com/office/powerpoint/2010/main" val="681239799"/>
      </p:ext>
    </p:extLst>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3" descr="左右彩"/>
          <p:cNvPicPr>
            <a:picLocks noChangeAspect="1" noChangeArrowheads="1"/>
          </p:cNvPicPr>
          <p:nvPr/>
        </p:nvPicPr>
        <p:blipFill>
          <a:blip r:embed="rId3" cstate="print"/>
          <a:srcRect/>
          <a:stretch>
            <a:fillRect/>
          </a:stretch>
        </p:blipFill>
        <p:spPr bwMode="auto">
          <a:xfrm>
            <a:off x="152400" y="115888"/>
            <a:ext cx="2514600" cy="603250"/>
          </a:xfrm>
          <a:prstGeom prst="rect">
            <a:avLst/>
          </a:prstGeom>
          <a:noFill/>
          <a:ln w="9525">
            <a:noFill/>
            <a:miter lim="800000"/>
            <a:headEnd/>
            <a:tailEnd/>
          </a:ln>
        </p:spPr>
      </p:pic>
      <p:sp>
        <p:nvSpPr>
          <p:cNvPr id="5123" name="Line 4"/>
          <p:cNvSpPr>
            <a:spLocks noChangeShapeType="1"/>
          </p:cNvSpPr>
          <p:nvPr/>
        </p:nvSpPr>
        <p:spPr bwMode="auto">
          <a:xfrm>
            <a:off x="0" y="838200"/>
            <a:ext cx="9144000" cy="0"/>
          </a:xfrm>
          <a:prstGeom prst="line">
            <a:avLst/>
          </a:prstGeom>
          <a:noFill/>
          <a:ln w="28575">
            <a:solidFill>
              <a:srgbClr val="9E0848"/>
            </a:solidFill>
            <a:round/>
            <a:headEnd/>
            <a:tailEnd/>
          </a:ln>
        </p:spPr>
        <p:txBody>
          <a:bodyPr>
            <a:spAutoFit/>
          </a:bodyPr>
          <a:lstStyle/>
          <a:p>
            <a:endParaRPr lang="zh-CN" altLang="en-US"/>
          </a:p>
        </p:txBody>
      </p:sp>
      <p:sp>
        <p:nvSpPr>
          <p:cNvPr id="5124" name="Rectangle 5"/>
          <p:cNvSpPr>
            <a:spLocks noChangeArrowheads="1"/>
          </p:cNvSpPr>
          <p:nvPr/>
        </p:nvSpPr>
        <p:spPr bwMode="auto">
          <a:xfrm>
            <a:off x="0" y="6172200"/>
            <a:ext cx="9144000" cy="685800"/>
          </a:xfrm>
          <a:prstGeom prst="rect">
            <a:avLst/>
          </a:prstGeom>
          <a:solidFill>
            <a:srgbClr val="9E0848"/>
          </a:solidFill>
          <a:ln w="12700">
            <a:solidFill>
              <a:srgbClr val="9E0848"/>
            </a:solidFill>
            <a:miter lim="800000"/>
            <a:headEnd/>
            <a:tailEnd/>
          </a:ln>
        </p:spPr>
        <p:txBody>
          <a:bodyPr anchor="ctr">
            <a:spAutoFit/>
          </a:bodyPr>
          <a:lstStyle/>
          <a:p>
            <a:pPr algn="ctr" eaLnBrk="1" hangingPunct="1"/>
            <a:endParaRPr lang="zh-CN" altLang="en-US"/>
          </a:p>
        </p:txBody>
      </p:sp>
      <p:sp>
        <p:nvSpPr>
          <p:cNvPr id="2" name="内容占位符 1"/>
          <p:cNvSpPr>
            <a:spLocks noGrp="1"/>
          </p:cNvSpPr>
          <p:nvPr>
            <p:ph idx="1"/>
          </p:nvPr>
        </p:nvSpPr>
        <p:spPr>
          <a:xfrm>
            <a:off x="152400" y="1772816"/>
            <a:ext cx="2343472" cy="4114800"/>
          </a:xfrm>
        </p:spPr>
        <p:txBody>
          <a:bodyPr/>
          <a:lstStyle/>
          <a:p>
            <a:r>
              <a:rPr lang="en-US" altLang="zh-CN" sz="2800" b="1" dirty="0" smtClean="0"/>
              <a:t>2</a:t>
            </a:r>
            <a:r>
              <a:rPr lang="zh-CN" altLang="en-US" sz="2400" b="1" dirty="0" smtClean="0"/>
              <a:t>、支部书记批准：</a:t>
            </a:r>
            <a:endParaRPr lang="en-US" altLang="zh-CN" sz="2400" b="1" dirty="0" smtClean="0"/>
          </a:p>
          <a:p>
            <a:endParaRPr lang="en-US" altLang="zh-CN" sz="2000" dirty="0"/>
          </a:p>
          <a:p>
            <a:r>
              <a:rPr lang="zh-CN" altLang="en-US" sz="2000" dirty="0" smtClean="0"/>
              <a:t>注意切换角色</a:t>
            </a:r>
            <a:endParaRPr lang="en-US" altLang="zh-CN" sz="2000" dirty="0" smtClean="0"/>
          </a:p>
          <a:p>
            <a:endParaRPr lang="en-US" altLang="zh-CN" sz="2000" dirty="0" smtClean="0"/>
          </a:p>
          <a:p>
            <a:endParaRPr lang="en-US" altLang="zh-CN" sz="2000" dirty="0" smtClean="0"/>
          </a:p>
        </p:txBody>
      </p:sp>
      <p:pic>
        <p:nvPicPr>
          <p:cNvPr id="3" name="图片 2"/>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213836" y="838200"/>
            <a:ext cx="5033059" cy="2376264"/>
          </a:xfrm>
          <a:prstGeom prst="rect">
            <a:avLst/>
          </a:prstGeom>
        </p:spPr>
      </p:pic>
      <p:pic>
        <p:nvPicPr>
          <p:cNvPr id="4" name="图片 3"/>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899592" y="3284984"/>
            <a:ext cx="7632848" cy="3823350"/>
          </a:xfrm>
          <a:prstGeom prst="rect">
            <a:avLst/>
          </a:prstGeom>
        </p:spPr>
      </p:pic>
    </p:spTree>
    <p:extLst>
      <p:ext uri="{BB962C8B-B14F-4D97-AF65-F5344CB8AC3E}">
        <p14:creationId xmlns:p14="http://schemas.microsoft.com/office/powerpoint/2010/main" val="691527400"/>
      </p:ext>
    </p:extLst>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图片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541287" y="719138"/>
            <a:ext cx="7071273" cy="5602593"/>
          </a:xfrm>
          <a:prstGeom prst="rect">
            <a:avLst/>
          </a:prstGeom>
        </p:spPr>
      </p:pic>
      <p:pic>
        <p:nvPicPr>
          <p:cNvPr id="5122" name="Picture 3" descr="左右彩"/>
          <p:cNvPicPr>
            <a:picLocks noChangeAspect="1" noChangeArrowheads="1"/>
          </p:cNvPicPr>
          <p:nvPr/>
        </p:nvPicPr>
        <p:blipFill>
          <a:blip r:embed="rId4" cstate="print"/>
          <a:srcRect/>
          <a:stretch>
            <a:fillRect/>
          </a:stretch>
        </p:blipFill>
        <p:spPr bwMode="auto">
          <a:xfrm>
            <a:off x="152400" y="115888"/>
            <a:ext cx="2514600" cy="603250"/>
          </a:xfrm>
          <a:prstGeom prst="rect">
            <a:avLst/>
          </a:prstGeom>
          <a:noFill/>
          <a:ln w="9525">
            <a:noFill/>
            <a:miter lim="800000"/>
            <a:headEnd/>
            <a:tailEnd/>
          </a:ln>
        </p:spPr>
      </p:pic>
      <p:sp>
        <p:nvSpPr>
          <p:cNvPr id="5123" name="Line 4"/>
          <p:cNvSpPr>
            <a:spLocks noChangeShapeType="1"/>
          </p:cNvSpPr>
          <p:nvPr/>
        </p:nvSpPr>
        <p:spPr bwMode="auto">
          <a:xfrm>
            <a:off x="0" y="838200"/>
            <a:ext cx="9144000" cy="0"/>
          </a:xfrm>
          <a:prstGeom prst="line">
            <a:avLst/>
          </a:prstGeom>
          <a:noFill/>
          <a:ln w="28575">
            <a:solidFill>
              <a:srgbClr val="9E0848"/>
            </a:solidFill>
            <a:round/>
            <a:headEnd/>
            <a:tailEnd/>
          </a:ln>
        </p:spPr>
        <p:txBody>
          <a:bodyPr>
            <a:spAutoFit/>
          </a:bodyPr>
          <a:lstStyle/>
          <a:p>
            <a:endParaRPr lang="zh-CN" altLang="en-US"/>
          </a:p>
        </p:txBody>
      </p:sp>
      <p:sp>
        <p:nvSpPr>
          <p:cNvPr id="5124" name="Rectangle 5"/>
          <p:cNvSpPr>
            <a:spLocks noChangeArrowheads="1"/>
          </p:cNvSpPr>
          <p:nvPr/>
        </p:nvSpPr>
        <p:spPr bwMode="auto">
          <a:xfrm>
            <a:off x="0" y="6172200"/>
            <a:ext cx="9144000" cy="685800"/>
          </a:xfrm>
          <a:prstGeom prst="rect">
            <a:avLst/>
          </a:prstGeom>
          <a:solidFill>
            <a:srgbClr val="9E0848"/>
          </a:solidFill>
          <a:ln w="12700">
            <a:solidFill>
              <a:srgbClr val="9E0848"/>
            </a:solidFill>
            <a:miter lim="800000"/>
            <a:headEnd/>
            <a:tailEnd/>
          </a:ln>
        </p:spPr>
        <p:txBody>
          <a:bodyPr anchor="ctr">
            <a:spAutoFit/>
          </a:bodyPr>
          <a:lstStyle/>
          <a:p>
            <a:pPr algn="ctr" eaLnBrk="1" hangingPunct="1"/>
            <a:endParaRPr lang="zh-CN" altLang="en-US"/>
          </a:p>
        </p:txBody>
      </p:sp>
      <p:sp>
        <p:nvSpPr>
          <p:cNvPr id="2" name="内容占位符 1"/>
          <p:cNvSpPr>
            <a:spLocks noGrp="1"/>
          </p:cNvSpPr>
          <p:nvPr>
            <p:ph idx="1"/>
          </p:nvPr>
        </p:nvSpPr>
        <p:spPr>
          <a:xfrm>
            <a:off x="152400" y="1772816"/>
            <a:ext cx="2514600" cy="4114800"/>
          </a:xfrm>
        </p:spPr>
        <p:txBody>
          <a:bodyPr/>
          <a:lstStyle/>
          <a:p>
            <a:r>
              <a:rPr lang="en-US" altLang="zh-CN" b="1" dirty="0" smtClean="0">
                <a:latin typeface="微软雅黑" pitchFamily="34" charset="-122"/>
                <a:ea typeface="微软雅黑" pitchFamily="34" charset="-122"/>
              </a:rPr>
              <a:t>2</a:t>
            </a:r>
            <a:r>
              <a:rPr lang="zh-CN" altLang="en-US" sz="2800" b="1" dirty="0" smtClean="0">
                <a:latin typeface="微软雅黑" pitchFamily="34" charset="-122"/>
                <a:ea typeface="微软雅黑" pitchFamily="34" charset="-122"/>
              </a:rPr>
              <a:t>、支部书记批准：</a:t>
            </a:r>
            <a:endParaRPr lang="en-US" altLang="zh-CN" sz="2800" b="1" dirty="0" smtClean="0">
              <a:latin typeface="微软雅黑" pitchFamily="34" charset="-122"/>
              <a:ea typeface="微软雅黑" pitchFamily="34" charset="-122"/>
            </a:endParaRPr>
          </a:p>
          <a:p>
            <a:endParaRPr lang="en-US" altLang="zh-CN" sz="2000" dirty="0">
              <a:latin typeface="微软雅黑" pitchFamily="34" charset="-122"/>
              <a:ea typeface="微软雅黑" pitchFamily="34" charset="-122"/>
            </a:endParaRPr>
          </a:p>
          <a:p>
            <a:r>
              <a:rPr lang="zh-CN" altLang="en-US" sz="2000" dirty="0" smtClean="0">
                <a:latin typeface="微软雅黑" pitchFamily="34" charset="-122"/>
                <a:ea typeface="微软雅黑" pitchFamily="34" charset="-122"/>
              </a:rPr>
              <a:t>注意切换角色</a:t>
            </a:r>
            <a:endParaRPr lang="en-US" altLang="zh-CN" sz="2000" dirty="0" smtClean="0">
              <a:latin typeface="微软雅黑" pitchFamily="34" charset="-122"/>
              <a:ea typeface="微软雅黑" pitchFamily="34" charset="-122"/>
            </a:endParaRPr>
          </a:p>
          <a:p>
            <a:r>
              <a:rPr lang="zh-CN" altLang="en-US" sz="2000" dirty="0" smtClean="0">
                <a:latin typeface="微软雅黑" pitchFamily="34" charset="-122"/>
                <a:ea typeface="微软雅黑" pitchFamily="34" charset="-122"/>
              </a:rPr>
              <a:t>组织关系管理</a:t>
            </a:r>
            <a:r>
              <a:rPr lang="en-US" altLang="zh-CN" sz="2000" dirty="0" smtClean="0">
                <a:latin typeface="微软雅黑" pitchFamily="34" charset="-122"/>
                <a:ea typeface="微软雅黑" pitchFamily="34" charset="-122"/>
              </a:rPr>
              <a:t>-</a:t>
            </a:r>
            <a:r>
              <a:rPr lang="zh-CN" altLang="en-US" sz="2000" dirty="0" smtClean="0">
                <a:latin typeface="微软雅黑" pitchFamily="34" charset="-122"/>
                <a:ea typeface="微软雅黑" pitchFamily="34" charset="-122"/>
              </a:rPr>
              <a:t>转出审批</a:t>
            </a:r>
            <a:r>
              <a:rPr lang="en-US" altLang="zh-CN" sz="2000" dirty="0" smtClean="0">
                <a:latin typeface="微软雅黑" pitchFamily="34" charset="-122"/>
                <a:ea typeface="微软雅黑" pitchFamily="34" charset="-122"/>
              </a:rPr>
              <a:t>-</a:t>
            </a:r>
            <a:r>
              <a:rPr lang="zh-CN" altLang="en-US" sz="2000" dirty="0" smtClean="0">
                <a:latin typeface="微软雅黑" pitchFamily="34" charset="-122"/>
                <a:ea typeface="微软雅黑" pitchFamily="34" charset="-122"/>
              </a:rPr>
              <a:t>详情</a:t>
            </a:r>
            <a:endParaRPr lang="en-US" altLang="zh-CN" sz="2000" dirty="0" smtClean="0">
              <a:latin typeface="微软雅黑" pitchFamily="34" charset="-122"/>
              <a:ea typeface="微软雅黑" pitchFamily="34" charset="-122"/>
            </a:endParaRPr>
          </a:p>
          <a:p>
            <a:r>
              <a:rPr lang="zh-CN" altLang="en-US" sz="2000" dirty="0" smtClean="0">
                <a:latin typeface="微软雅黑" pitchFamily="34" charset="-122"/>
                <a:ea typeface="微软雅黑" pitchFamily="34" charset="-122"/>
              </a:rPr>
              <a:t>选择同意或者不同意</a:t>
            </a:r>
            <a:endParaRPr lang="en-US" altLang="zh-CN" sz="2000" dirty="0" smtClean="0">
              <a:latin typeface="微软雅黑" pitchFamily="34" charset="-122"/>
              <a:ea typeface="微软雅黑" pitchFamily="34" charset="-122"/>
            </a:endParaRPr>
          </a:p>
          <a:p>
            <a:endParaRPr lang="en-US" altLang="zh-CN" sz="2000" dirty="0" smtClean="0"/>
          </a:p>
          <a:p>
            <a:endParaRPr lang="en-US" altLang="zh-CN" sz="2000" dirty="0" smtClean="0"/>
          </a:p>
        </p:txBody>
      </p:sp>
    </p:spTree>
    <p:extLst>
      <p:ext uri="{BB962C8B-B14F-4D97-AF65-F5344CB8AC3E}">
        <p14:creationId xmlns:p14="http://schemas.microsoft.com/office/powerpoint/2010/main" val="2310630228"/>
      </p:ext>
    </p:extLst>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3" descr="左右彩"/>
          <p:cNvPicPr>
            <a:picLocks noChangeAspect="1" noChangeArrowheads="1"/>
          </p:cNvPicPr>
          <p:nvPr/>
        </p:nvPicPr>
        <p:blipFill>
          <a:blip r:embed="rId3" cstate="print"/>
          <a:srcRect/>
          <a:stretch>
            <a:fillRect/>
          </a:stretch>
        </p:blipFill>
        <p:spPr bwMode="auto">
          <a:xfrm>
            <a:off x="152400" y="115888"/>
            <a:ext cx="2514600" cy="603250"/>
          </a:xfrm>
          <a:prstGeom prst="rect">
            <a:avLst/>
          </a:prstGeom>
          <a:noFill/>
          <a:ln w="9525">
            <a:noFill/>
            <a:miter lim="800000"/>
            <a:headEnd/>
            <a:tailEnd/>
          </a:ln>
        </p:spPr>
      </p:pic>
      <p:sp>
        <p:nvSpPr>
          <p:cNvPr id="5123" name="Line 4"/>
          <p:cNvSpPr>
            <a:spLocks noChangeShapeType="1"/>
          </p:cNvSpPr>
          <p:nvPr/>
        </p:nvSpPr>
        <p:spPr bwMode="auto">
          <a:xfrm>
            <a:off x="0" y="838200"/>
            <a:ext cx="9144000" cy="0"/>
          </a:xfrm>
          <a:prstGeom prst="line">
            <a:avLst/>
          </a:prstGeom>
          <a:noFill/>
          <a:ln w="28575">
            <a:solidFill>
              <a:srgbClr val="9E0848"/>
            </a:solidFill>
            <a:round/>
            <a:headEnd/>
            <a:tailEnd/>
          </a:ln>
        </p:spPr>
        <p:txBody>
          <a:bodyPr>
            <a:spAutoFit/>
          </a:bodyPr>
          <a:lstStyle/>
          <a:p>
            <a:endParaRPr lang="zh-CN" altLang="en-US"/>
          </a:p>
        </p:txBody>
      </p:sp>
      <p:sp>
        <p:nvSpPr>
          <p:cNvPr id="5124" name="Rectangle 5"/>
          <p:cNvSpPr>
            <a:spLocks noChangeArrowheads="1"/>
          </p:cNvSpPr>
          <p:nvPr/>
        </p:nvSpPr>
        <p:spPr bwMode="auto">
          <a:xfrm>
            <a:off x="0" y="6172200"/>
            <a:ext cx="9144000" cy="685800"/>
          </a:xfrm>
          <a:prstGeom prst="rect">
            <a:avLst/>
          </a:prstGeom>
          <a:solidFill>
            <a:srgbClr val="9E0848"/>
          </a:solidFill>
          <a:ln w="12700">
            <a:solidFill>
              <a:srgbClr val="9E0848"/>
            </a:solidFill>
            <a:miter lim="800000"/>
            <a:headEnd/>
            <a:tailEnd/>
          </a:ln>
        </p:spPr>
        <p:txBody>
          <a:bodyPr anchor="ctr">
            <a:spAutoFit/>
          </a:bodyPr>
          <a:lstStyle/>
          <a:p>
            <a:pPr algn="ctr" eaLnBrk="1" hangingPunct="1"/>
            <a:endParaRPr lang="zh-CN" altLang="en-US"/>
          </a:p>
        </p:txBody>
      </p:sp>
      <p:sp>
        <p:nvSpPr>
          <p:cNvPr id="2" name="内容占位符 1"/>
          <p:cNvSpPr>
            <a:spLocks noGrp="1"/>
          </p:cNvSpPr>
          <p:nvPr>
            <p:ph idx="1"/>
          </p:nvPr>
        </p:nvSpPr>
        <p:spPr>
          <a:xfrm>
            <a:off x="152400" y="1772816"/>
            <a:ext cx="2514600" cy="4114800"/>
          </a:xfrm>
        </p:spPr>
        <p:txBody>
          <a:bodyPr/>
          <a:lstStyle/>
          <a:p>
            <a:r>
              <a:rPr lang="en-US" altLang="zh-CN" sz="2400" b="1" dirty="0" smtClean="0">
                <a:latin typeface="微软雅黑" pitchFamily="34" charset="-122"/>
                <a:ea typeface="微软雅黑" pitchFamily="34" charset="-122"/>
              </a:rPr>
              <a:t>3</a:t>
            </a:r>
            <a:r>
              <a:rPr lang="zh-CN" altLang="en-US" sz="2000" b="1" dirty="0" smtClean="0">
                <a:latin typeface="微软雅黑" pitchFamily="34" charset="-122"/>
                <a:ea typeface="微软雅黑" pitchFamily="34" charset="-122"/>
              </a:rPr>
              <a:t>、党委批准：</a:t>
            </a:r>
            <a:endParaRPr lang="en-US" altLang="zh-CN" sz="2000" b="1" dirty="0" smtClean="0">
              <a:latin typeface="微软雅黑" pitchFamily="34" charset="-122"/>
              <a:ea typeface="微软雅黑" pitchFamily="34" charset="-122"/>
            </a:endParaRPr>
          </a:p>
          <a:p>
            <a:endParaRPr lang="en-US" altLang="zh-CN" sz="2000" dirty="0">
              <a:latin typeface="微软雅黑" pitchFamily="34" charset="-122"/>
              <a:ea typeface="微软雅黑" pitchFamily="34" charset="-122"/>
            </a:endParaRPr>
          </a:p>
          <a:p>
            <a:r>
              <a:rPr lang="zh-CN" altLang="en-US" sz="2000" dirty="0" smtClean="0">
                <a:latin typeface="微软雅黑" pitchFamily="34" charset="-122"/>
                <a:ea typeface="微软雅黑" pitchFamily="34" charset="-122"/>
              </a:rPr>
              <a:t>如去向有误，会退回，需重新申请</a:t>
            </a:r>
            <a:endParaRPr lang="en-US" altLang="zh-CN" sz="2000" dirty="0" smtClean="0">
              <a:latin typeface="微软雅黑" pitchFamily="34" charset="-122"/>
              <a:ea typeface="微软雅黑" pitchFamily="34" charset="-122"/>
            </a:endParaRPr>
          </a:p>
          <a:p>
            <a:r>
              <a:rPr lang="zh-CN" altLang="en-US" sz="2000" dirty="0" smtClean="0">
                <a:latin typeface="微软雅黑" pitchFamily="34" charset="-122"/>
                <a:ea typeface="微软雅黑" pitchFamily="34" charset="-122"/>
              </a:rPr>
              <a:t>如去向正确，则在学院派遣时领取介绍信</a:t>
            </a:r>
            <a:endParaRPr lang="en-US" altLang="zh-CN" sz="2000" dirty="0" smtClean="0">
              <a:latin typeface="微软雅黑" pitchFamily="34" charset="-122"/>
              <a:ea typeface="微软雅黑" pitchFamily="34" charset="-122"/>
            </a:endParaRPr>
          </a:p>
          <a:p>
            <a:endParaRPr lang="en-US" altLang="zh-CN" sz="2000" dirty="0" smtClean="0">
              <a:latin typeface="微软雅黑" pitchFamily="34" charset="-122"/>
              <a:ea typeface="微软雅黑" pitchFamily="34" charset="-122"/>
            </a:endParaRPr>
          </a:p>
        </p:txBody>
      </p:sp>
      <p:pic>
        <p:nvPicPr>
          <p:cNvPr id="3" name="图片 2"/>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483768" y="2520870"/>
            <a:ext cx="6552728" cy="853440"/>
          </a:xfrm>
          <a:prstGeom prst="rect">
            <a:avLst/>
          </a:prstGeom>
        </p:spPr>
      </p:pic>
    </p:spTree>
    <p:extLst>
      <p:ext uri="{BB962C8B-B14F-4D97-AF65-F5344CB8AC3E}">
        <p14:creationId xmlns:p14="http://schemas.microsoft.com/office/powerpoint/2010/main" val="2864414076"/>
      </p:ext>
    </p:extLst>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3" descr="左右彩"/>
          <p:cNvPicPr>
            <a:picLocks noChangeAspect="1" noChangeArrowheads="1"/>
          </p:cNvPicPr>
          <p:nvPr/>
        </p:nvPicPr>
        <p:blipFill>
          <a:blip r:embed="rId3" cstate="print"/>
          <a:srcRect/>
          <a:stretch>
            <a:fillRect/>
          </a:stretch>
        </p:blipFill>
        <p:spPr bwMode="auto">
          <a:xfrm>
            <a:off x="152400" y="115888"/>
            <a:ext cx="2514600" cy="603250"/>
          </a:xfrm>
          <a:prstGeom prst="rect">
            <a:avLst/>
          </a:prstGeom>
          <a:noFill/>
          <a:ln w="9525">
            <a:noFill/>
            <a:miter lim="800000"/>
            <a:headEnd/>
            <a:tailEnd/>
          </a:ln>
        </p:spPr>
      </p:pic>
      <p:sp>
        <p:nvSpPr>
          <p:cNvPr id="5123" name="Line 4"/>
          <p:cNvSpPr>
            <a:spLocks noChangeShapeType="1"/>
          </p:cNvSpPr>
          <p:nvPr/>
        </p:nvSpPr>
        <p:spPr bwMode="auto">
          <a:xfrm>
            <a:off x="0" y="838200"/>
            <a:ext cx="9144000" cy="0"/>
          </a:xfrm>
          <a:prstGeom prst="line">
            <a:avLst/>
          </a:prstGeom>
          <a:noFill/>
          <a:ln w="28575">
            <a:solidFill>
              <a:srgbClr val="9E0848"/>
            </a:solidFill>
            <a:round/>
            <a:headEnd/>
            <a:tailEnd/>
          </a:ln>
        </p:spPr>
        <p:txBody>
          <a:bodyPr>
            <a:spAutoFit/>
          </a:bodyPr>
          <a:lstStyle/>
          <a:p>
            <a:endParaRPr lang="zh-CN" altLang="en-US"/>
          </a:p>
        </p:txBody>
      </p:sp>
      <p:sp>
        <p:nvSpPr>
          <p:cNvPr id="5124" name="Rectangle 5"/>
          <p:cNvSpPr>
            <a:spLocks noChangeArrowheads="1"/>
          </p:cNvSpPr>
          <p:nvPr/>
        </p:nvSpPr>
        <p:spPr bwMode="auto">
          <a:xfrm>
            <a:off x="0" y="6172200"/>
            <a:ext cx="9144000" cy="685800"/>
          </a:xfrm>
          <a:prstGeom prst="rect">
            <a:avLst/>
          </a:prstGeom>
          <a:solidFill>
            <a:srgbClr val="9E0848"/>
          </a:solidFill>
          <a:ln w="12700">
            <a:solidFill>
              <a:srgbClr val="9E0848"/>
            </a:solidFill>
            <a:miter lim="800000"/>
            <a:headEnd/>
            <a:tailEnd/>
          </a:ln>
        </p:spPr>
        <p:txBody>
          <a:bodyPr anchor="ctr">
            <a:spAutoFit/>
          </a:bodyPr>
          <a:lstStyle/>
          <a:p>
            <a:pPr algn="ctr" eaLnBrk="1" hangingPunct="1"/>
            <a:endParaRPr lang="zh-CN" altLang="en-US"/>
          </a:p>
        </p:txBody>
      </p:sp>
      <p:sp>
        <p:nvSpPr>
          <p:cNvPr id="5125" name="标题 7"/>
          <p:cNvSpPr>
            <a:spLocks noGrp="1"/>
          </p:cNvSpPr>
          <p:nvPr>
            <p:ph type="title"/>
          </p:nvPr>
        </p:nvSpPr>
        <p:spPr>
          <a:xfrm>
            <a:off x="642910" y="857232"/>
            <a:ext cx="8105554" cy="1428740"/>
          </a:xfrm>
        </p:spPr>
        <p:txBody>
          <a:bodyPr/>
          <a:lstStyle/>
          <a:p>
            <a:pPr algn="l"/>
            <a:r>
              <a:rPr lang="zh-CN" altLang="en-US" sz="2400" b="1" dirty="0" smtClean="0">
                <a:latin typeface="微软雅黑" pitchFamily="34" charset="-122"/>
                <a:ea typeface="微软雅黑" pitchFamily="34" charset="-122"/>
              </a:rPr>
              <a:t>（二）</a:t>
            </a:r>
            <a:r>
              <a:rPr lang="en-US" altLang="zh-CN" sz="2400" b="1" dirty="0" smtClean="0">
                <a:latin typeface="微软雅黑" pitchFamily="34" charset="-122"/>
                <a:ea typeface="微软雅黑" pitchFamily="34" charset="-122"/>
              </a:rPr>
              <a:t>excel</a:t>
            </a:r>
            <a:r>
              <a:rPr lang="zh-CN" altLang="en-US" sz="2400" b="1" dirty="0" smtClean="0">
                <a:latin typeface="微软雅黑" pitchFamily="34" charset="-122"/>
                <a:ea typeface="微软雅黑" pitchFamily="34" charset="-122"/>
              </a:rPr>
              <a:t>信息汇总转接</a:t>
            </a:r>
            <a:endParaRPr lang="zh-CN" altLang="en-US" sz="2800" b="1" dirty="0" smtClean="0">
              <a:latin typeface="微软雅黑" pitchFamily="34" charset="-122"/>
              <a:ea typeface="微软雅黑" pitchFamily="34" charset="-122"/>
            </a:endParaRPr>
          </a:p>
        </p:txBody>
      </p:sp>
      <p:sp>
        <p:nvSpPr>
          <p:cNvPr id="8" name="内容占位符 7"/>
          <p:cNvSpPr>
            <a:spLocks noGrp="1"/>
          </p:cNvSpPr>
          <p:nvPr>
            <p:ph idx="1"/>
          </p:nvPr>
        </p:nvSpPr>
        <p:spPr>
          <a:xfrm>
            <a:off x="714348" y="2285992"/>
            <a:ext cx="7772400" cy="4114800"/>
          </a:xfrm>
        </p:spPr>
        <p:txBody>
          <a:bodyPr/>
          <a:lstStyle/>
          <a:p>
            <a:r>
              <a:rPr lang="zh-CN" altLang="zh-CN" sz="2000" dirty="0" smtClean="0">
                <a:latin typeface="微软雅黑" pitchFamily="34" charset="-122"/>
                <a:ea typeface="微软雅黑" pitchFamily="34" charset="-122"/>
              </a:rPr>
              <a:t>转</a:t>
            </a:r>
            <a:r>
              <a:rPr lang="zh-CN" altLang="zh-CN" sz="2000" dirty="0">
                <a:latin typeface="微软雅黑" pitchFamily="34" charset="-122"/>
                <a:ea typeface="微软雅黑" pitchFamily="34" charset="-122"/>
              </a:rPr>
              <a:t>出关系内容按学校党委组织部规定格式填写，组织关系转出表由支部书记统一</a:t>
            </a:r>
            <a:r>
              <a:rPr lang="zh-CN" altLang="zh-CN" sz="2000" dirty="0" smtClean="0">
                <a:latin typeface="微软雅黑" pitchFamily="34" charset="-122"/>
                <a:ea typeface="微软雅黑" pitchFamily="34" charset="-122"/>
              </a:rPr>
              <a:t>汇总</a:t>
            </a:r>
            <a:endParaRPr lang="en-US" altLang="zh-CN" sz="2000" dirty="0">
              <a:latin typeface="微软雅黑" pitchFamily="34" charset="-122"/>
              <a:ea typeface="微软雅黑" pitchFamily="34" charset="-122"/>
            </a:endParaRPr>
          </a:p>
          <a:p>
            <a:r>
              <a:rPr lang="zh-CN" altLang="en-US" sz="2000" dirty="0" smtClean="0">
                <a:latin typeface="微软雅黑" pitchFamily="34" charset="-122"/>
                <a:ea typeface="微软雅黑" pitchFamily="34" charset="-122"/>
              </a:rPr>
              <a:t>务必</a:t>
            </a:r>
            <a:r>
              <a:rPr lang="zh-CN" altLang="en-US" sz="2000" dirty="0">
                <a:latin typeface="微软雅黑" pitchFamily="34" charset="-122"/>
                <a:ea typeface="微软雅黑" pitchFamily="34" charset="-122"/>
              </a:rPr>
              <a:t>保证信息准确，不要更改表格</a:t>
            </a:r>
            <a:r>
              <a:rPr lang="zh-CN" altLang="en-US" sz="2000" dirty="0" smtClean="0">
                <a:latin typeface="微软雅黑" pitchFamily="34" charset="-122"/>
                <a:ea typeface="微软雅黑" pitchFamily="34" charset="-122"/>
              </a:rPr>
              <a:t>样式，</a:t>
            </a:r>
            <a:r>
              <a:rPr lang="zh-CN" altLang="zh-CN" sz="2000" dirty="0" smtClean="0">
                <a:latin typeface="微软雅黑" pitchFamily="34" charset="-122"/>
                <a:ea typeface="微软雅黑" pitchFamily="34" charset="-122"/>
              </a:rPr>
              <a:t>不能</a:t>
            </a:r>
            <a:r>
              <a:rPr lang="zh-CN" altLang="zh-CN" sz="2000" dirty="0">
                <a:latin typeface="微软雅黑" pitchFamily="34" charset="-122"/>
                <a:ea typeface="微软雅黑" pitchFamily="34" charset="-122"/>
              </a:rPr>
              <a:t>删除模板中的任何一列，不能改变列与列之间的顺序，不能填加标题行，不能留有空白行，否则导入系统后将会出现信息混乱</a:t>
            </a:r>
            <a:r>
              <a:rPr lang="zh-CN" altLang="zh-CN" sz="2000" dirty="0" smtClean="0">
                <a:latin typeface="微软雅黑" pitchFamily="34" charset="-122"/>
                <a:ea typeface="微软雅黑" pitchFamily="34" charset="-122"/>
              </a:rPr>
              <a:t>。</a:t>
            </a:r>
            <a:endParaRPr lang="en-US" altLang="zh-CN" sz="2000" dirty="0">
              <a:latin typeface="微软雅黑" pitchFamily="34" charset="-122"/>
              <a:ea typeface="微软雅黑" pitchFamily="34" charset="-122"/>
            </a:endParaRPr>
          </a:p>
          <a:p>
            <a:r>
              <a:rPr lang="zh-CN" altLang="en-US" sz="2000" dirty="0">
                <a:latin typeface="微软雅黑" pitchFamily="34" charset="-122"/>
                <a:ea typeface="微软雅黑" pitchFamily="34" charset="-122"/>
              </a:rPr>
              <a:t>身份证号码一栏注意不要被科学计数</a:t>
            </a:r>
            <a:endParaRPr lang="en-US" altLang="zh-CN" sz="2000" dirty="0">
              <a:latin typeface="微软雅黑" pitchFamily="34" charset="-122"/>
              <a:ea typeface="微软雅黑" pitchFamily="34" charset="-122"/>
            </a:endParaRPr>
          </a:p>
          <a:p>
            <a:r>
              <a:rPr lang="zh-CN" altLang="en-US" sz="2000" dirty="0">
                <a:latin typeface="微软雅黑" pitchFamily="34" charset="-122"/>
                <a:ea typeface="微软雅黑" pitchFamily="34" charset="-122"/>
              </a:rPr>
              <a:t>党费交至</a:t>
            </a:r>
            <a:r>
              <a:rPr lang="en-US" altLang="zh-CN" sz="2000" dirty="0">
                <a:latin typeface="微软雅黑" pitchFamily="34" charset="-122"/>
                <a:ea typeface="微软雅黑" pitchFamily="34" charset="-122"/>
              </a:rPr>
              <a:t>2017.6.30</a:t>
            </a:r>
          </a:p>
          <a:p>
            <a:r>
              <a:rPr lang="zh-CN" altLang="en-US" sz="2000" dirty="0">
                <a:latin typeface="微软雅黑" pitchFamily="34" charset="-122"/>
                <a:ea typeface="微软雅黑" pitchFamily="34" charset="-122"/>
              </a:rPr>
              <a:t>如无误，则在派遣时领取介绍信</a:t>
            </a:r>
            <a:endParaRPr lang="en-US" altLang="zh-CN" sz="2000" dirty="0">
              <a:latin typeface="微软雅黑" pitchFamily="34" charset="-122"/>
              <a:ea typeface="微软雅黑" pitchFamily="34" charset="-122"/>
            </a:endParaRPr>
          </a:p>
          <a:p>
            <a:endParaRPr lang="en-US" altLang="zh-CN" sz="2000" b="1" i="1" dirty="0" smtClean="0"/>
          </a:p>
          <a:p>
            <a:pPr marL="0" indent="0">
              <a:buNone/>
            </a:pPr>
            <a:endParaRPr lang="en-US" altLang="zh-CN" sz="2800" dirty="0" smtClean="0"/>
          </a:p>
          <a:p>
            <a:pPr marL="0" indent="0">
              <a:buNone/>
            </a:pPr>
            <a:endParaRPr lang="en-US" altLang="zh-CN" sz="2000" dirty="0"/>
          </a:p>
        </p:txBody>
      </p:sp>
      <p:pic>
        <p:nvPicPr>
          <p:cNvPr id="2" name="图片 1"/>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446" y="5229200"/>
            <a:ext cx="9144000" cy="749821"/>
          </a:xfrm>
          <a:prstGeom prst="rect">
            <a:avLst/>
          </a:prstGeom>
        </p:spPr>
      </p:pic>
    </p:spTree>
    <p:extLst>
      <p:ext uri="{BB962C8B-B14F-4D97-AF65-F5344CB8AC3E}">
        <p14:creationId xmlns:p14="http://schemas.microsoft.com/office/powerpoint/2010/main" val="1408447891"/>
      </p:ext>
    </p:extLst>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3" descr="左右彩"/>
          <p:cNvPicPr>
            <a:picLocks noChangeAspect="1" noChangeArrowheads="1"/>
          </p:cNvPicPr>
          <p:nvPr/>
        </p:nvPicPr>
        <p:blipFill>
          <a:blip r:embed="rId3" cstate="print"/>
          <a:srcRect/>
          <a:stretch>
            <a:fillRect/>
          </a:stretch>
        </p:blipFill>
        <p:spPr bwMode="auto">
          <a:xfrm>
            <a:off x="152400" y="115888"/>
            <a:ext cx="2514600" cy="603250"/>
          </a:xfrm>
          <a:prstGeom prst="rect">
            <a:avLst/>
          </a:prstGeom>
          <a:noFill/>
          <a:ln w="9525">
            <a:noFill/>
            <a:miter lim="800000"/>
            <a:headEnd/>
            <a:tailEnd/>
          </a:ln>
        </p:spPr>
      </p:pic>
      <p:sp>
        <p:nvSpPr>
          <p:cNvPr id="5123" name="Line 4"/>
          <p:cNvSpPr>
            <a:spLocks noChangeShapeType="1"/>
          </p:cNvSpPr>
          <p:nvPr/>
        </p:nvSpPr>
        <p:spPr bwMode="auto">
          <a:xfrm>
            <a:off x="0" y="838200"/>
            <a:ext cx="9144000" cy="0"/>
          </a:xfrm>
          <a:prstGeom prst="line">
            <a:avLst/>
          </a:prstGeom>
          <a:noFill/>
          <a:ln w="28575">
            <a:solidFill>
              <a:srgbClr val="9E0848"/>
            </a:solidFill>
            <a:round/>
            <a:headEnd/>
            <a:tailEnd/>
          </a:ln>
        </p:spPr>
        <p:txBody>
          <a:bodyPr>
            <a:spAutoFit/>
          </a:bodyPr>
          <a:lstStyle/>
          <a:p>
            <a:endParaRPr lang="zh-CN" altLang="en-US"/>
          </a:p>
        </p:txBody>
      </p:sp>
      <p:sp>
        <p:nvSpPr>
          <p:cNvPr id="5124" name="Rectangle 5"/>
          <p:cNvSpPr>
            <a:spLocks noChangeArrowheads="1"/>
          </p:cNvSpPr>
          <p:nvPr/>
        </p:nvSpPr>
        <p:spPr bwMode="auto">
          <a:xfrm>
            <a:off x="0" y="6172200"/>
            <a:ext cx="9144000" cy="685800"/>
          </a:xfrm>
          <a:prstGeom prst="rect">
            <a:avLst/>
          </a:prstGeom>
          <a:solidFill>
            <a:srgbClr val="9E0848"/>
          </a:solidFill>
          <a:ln w="12700">
            <a:solidFill>
              <a:srgbClr val="9E0848"/>
            </a:solidFill>
            <a:miter lim="800000"/>
            <a:headEnd/>
            <a:tailEnd/>
          </a:ln>
        </p:spPr>
        <p:txBody>
          <a:bodyPr anchor="ctr">
            <a:spAutoFit/>
          </a:bodyPr>
          <a:lstStyle/>
          <a:p>
            <a:pPr algn="ctr" eaLnBrk="1" hangingPunct="1"/>
            <a:endParaRPr lang="zh-CN" altLang="en-US"/>
          </a:p>
        </p:txBody>
      </p:sp>
      <p:sp>
        <p:nvSpPr>
          <p:cNvPr id="5125" name="标题 7"/>
          <p:cNvSpPr>
            <a:spLocks noGrp="1"/>
          </p:cNvSpPr>
          <p:nvPr>
            <p:ph type="title"/>
          </p:nvPr>
        </p:nvSpPr>
        <p:spPr>
          <a:xfrm>
            <a:off x="611560" y="1268760"/>
            <a:ext cx="8105554" cy="1428740"/>
          </a:xfrm>
        </p:spPr>
        <p:txBody>
          <a:bodyPr/>
          <a:lstStyle/>
          <a:p>
            <a:pPr algn="l"/>
            <a:r>
              <a:rPr lang="zh-CN" altLang="en-US" sz="2800" b="1" dirty="0" smtClean="0">
                <a:latin typeface="微软雅黑" pitchFamily="34" charset="-122"/>
                <a:ea typeface="微软雅黑" pitchFamily="34" charset="-122"/>
              </a:rPr>
              <a:t>三、毕业生类型</a:t>
            </a:r>
            <a:r>
              <a:rPr lang="en-US" altLang="zh-CN" sz="2800" b="1" dirty="0" smtClean="0">
                <a:latin typeface="黑体" pitchFamily="2" charset="-122"/>
                <a:ea typeface="黑体" pitchFamily="2" charset="-122"/>
              </a:rPr>
              <a:t/>
            </a:r>
            <a:br>
              <a:rPr lang="en-US" altLang="zh-CN" sz="2800" b="1" dirty="0" smtClean="0">
                <a:latin typeface="黑体" pitchFamily="2" charset="-122"/>
                <a:ea typeface="黑体" pitchFamily="2" charset="-122"/>
              </a:rPr>
            </a:br>
            <a:r>
              <a:rPr lang="en-US" altLang="zh-CN" sz="2800" b="1" dirty="0" smtClean="0">
                <a:latin typeface="黑体" pitchFamily="2" charset="-122"/>
                <a:ea typeface="黑体" pitchFamily="2" charset="-122"/>
              </a:rPr>
              <a:t/>
            </a:r>
            <a:br>
              <a:rPr lang="en-US" altLang="zh-CN" sz="2800" b="1" dirty="0" smtClean="0">
                <a:latin typeface="黑体" pitchFamily="2" charset="-122"/>
                <a:ea typeface="黑体" pitchFamily="2" charset="-122"/>
              </a:rPr>
            </a:br>
            <a:r>
              <a:rPr lang="en-US" altLang="zh-CN" sz="2400" b="1" dirty="0" smtClean="0">
                <a:latin typeface="黑体" pitchFamily="2" charset="-122"/>
                <a:ea typeface="黑体" pitchFamily="2" charset="-122"/>
              </a:rPr>
              <a:t/>
            </a:r>
            <a:br>
              <a:rPr lang="en-US" altLang="zh-CN" sz="2400" b="1" dirty="0" smtClean="0">
                <a:latin typeface="黑体" pitchFamily="2" charset="-122"/>
                <a:ea typeface="黑体" pitchFamily="2" charset="-122"/>
              </a:rPr>
            </a:br>
            <a:endParaRPr lang="zh-CN" altLang="en-US" sz="2800" b="1" dirty="0" smtClean="0">
              <a:latin typeface="黑体" pitchFamily="2" charset="-122"/>
              <a:ea typeface="黑体" pitchFamily="2" charset="-122"/>
            </a:endParaRPr>
          </a:p>
        </p:txBody>
      </p:sp>
      <p:sp>
        <p:nvSpPr>
          <p:cNvPr id="8" name="内容占位符 7"/>
          <p:cNvSpPr>
            <a:spLocks noGrp="1"/>
          </p:cNvSpPr>
          <p:nvPr>
            <p:ph idx="1"/>
          </p:nvPr>
        </p:nvSpPr>
        <p:spPr>
          <a:xfrm>
            <a:off x="685800" y="1844824"/>
            <a:ext cx="7772400" cy="4114800"/>
          </a:xfrm>
        </p:spPr>
        <p:txBody>
          <a:bodyPr/>
          <a:lstStyle/>
          <a:p>
            <a:r>
              <a:rPr lang="zh-CN" altLang="en-US" sz="2000" b="1" dirty="0" smtClean="0">
                <a:latin typeface="微软雅黑" pitchFamily="34" charset="-122"/>
                <a:ea typeface="微软雅黑" pitchFamily="34" charset="-122"/>
              </a:rPr>
              <a:t>常规：</a:t>
            </a:r>
            <a:endParaRPr lang="en-US" altLang="zh-CN" sz="2000" b="1" dirty="0" smtClean="0">
              <a:latin typeface="微软雅黑" pitchFamily="34" charset="-122"/>
              <a:ea typeface="微软雅黑" pitchFamily="34" charset="-122"/>
            </a:endParaRPr>
          </a:p>
          <a:p>
            <a:endParaRPr lang="en-US" altLang="zh-CN" sz="2000" dirty="0" smtClean="0">
              <a:latin typeface="微软雅黑" pitchFamily="34" charset="-122"/>
              <a:ea typeface="微软雅黑" pitchFamily="34" charset="-122"/>
            </a:endParaRPr>
          </a:p>
          <a:p>
            <a:r>
              <a:rPr lang="zh-CN" altLang="en-US" sz="2000" dirty="0" smtClean="0">
                <a:latin typeface="微软雅黑" pitchFamily="34" charset="-122"/>
                <a:ea typeface="微软雅黑" pitchFamily="34" charset="-122"/>
              </a:rPr>
              <a:t>（</a:t>
            </a:r>
            <a:r>
              <a:rPr lang="zh-CN" altLang="en-US" sz="2000" dirty="0">
                <a:latin typeface="微软雅黑" pitchFamily="34" charset="-122"/>
                <a:ea typeface="微软雅黑" pitchFamily="34" charset="-122"/>
              </a:rPr>
              <a:t>一）继续在信息资源管理学院学习、工作，不用转接</a:t>
            </a:r>
            <a:r>
              <a:rPr lang="zh-CN" altLang="en-US" sz="2000" dirty="0" smtClean="0">
                <a:latin typeface="微软雅黑" pitchFamily="34" charset="-122"/>
                <a:ea typeface="微软雅黑" pitchFamily="34" charset="-122"/>
              </a:rPr>
              <a:t>；</a:t>
            </a:r>
            <a:endParaRPr lang="en-US" altLang="zh-CN" sz="2000" dirty="0" smtClean="0">
              <a:latin typeface="微软雅黑" pitchFamily="34" charset="-122"/>
              <a:ea typeface="微软雅黑" pitchFamily="34" charset="-122"/>
            </a:endParaRPr>
          </a:p>
          <a:p>
            <a:endParaRPr lang="en-US" altLang="zh-CN" sz="2000" dirty="0">
              <a:latin typeface="微软雅黑" pitchFamily="34" charset="-122"/>
              <a:ea typeface="微软雅黑" pitchFamily="34" charset="-122"/>
            </a:endParaRPr>
          </a:p>
          <a:p>
            <a:r>
              <a:rPr lang="zh-CN" altLang="en-US" sz="2000" dirty="0">
                <a:latin typeface="微软雅黑" pitchFamily="34" charset="-122"/>
                <a:ea typeface="微软雅黑" pitchFamily="34" charset="-122"/>
              </a:rPr>
              <a:t>（二</a:t>
            </a:r>
            <a:r>
              <a:rPr lang="zh-CN" altLang="en-US" sz="2000" dirty="0" smtClean="0">
                <a:latin typeface="微软雅黑" pitchFamily="34" charset="-122"/>
                <a:ea typeface="微软雅黑" pitchFamily="34" charset="-122"/>
              </a:rPr>
              <a:t>）在人大其他学院学习、工作按照京内方式要求转接；</a:t>
            </a:r>
            <a:endParaRPr lang="en-US" altLang="zh-CN" sz="2000" dirty="0" smtClean="0">
              <a:latin typeface="微软雅黑" pitchFamily="34" charset="-122"/>
              <a:ea typeface="微软雅黑" pitchFamily="34" charset="-122"/>
            </a:endParaRPr>
          </a:p>
          <a:p>
            <a:endParaRPr lang="en-US" altLang="zh-CN" sz="2000" dirty="0">
              <a:latin typeface="微软雅黑" pitchFamily="34" charset="-122"/>
              <a:ea typeface="微软雅黑" pitchFamily="34" charset="-122"/>
            </a:endParaRPr>
          </a:p>
          <a:p>
            <a:r>
              <a:rPr lang="zh-CN" altLang="en-US" sz="2000" dirty="0" smtClean="0">
                <a:latin typeface="微软雅黑" pitchFamily="34" charset="-122"/>
                <a:ea typeface="微软雅黑" pitchFamily="34" charset="-122"/>
              </a:rPr>
              <a:t>（三）已完成签约手续或毕业升学到外校，按照上述要求和流程完成转接工作</a:t>
            </a:r>
            <a:endParaRPr lang="en-US" altLang="zh-CN" sz="2000" dirty="0">
              <a:latin typeface="微软雅黑" pitchFamily="34" charset="-122"/>
              <a:ea typeface="微软雅黑" pitchFamily="34" charset="-122"/>
            </a:endParaRPr>
          </a:p>
        </p:txBody>
      </p:sp>
    </p:spTree>
    <p:extLst>
      <p:ext uri="{BB962C8B-B14F-4D97-AF65-F5344CB8AC3E}">
        <p14:creationId xmlns:p14="http://schemas.microsoft.com/office/powerpoint/2010/main" val="4120787345"/>
      </p:ext>
    </p:extLst>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3" descr="左右彩"/>
          <p:cNvPicPr>
            <a:picLocks noChangeAspect="1" noChangeArrowheads="1"/>
          </p:cNvPicPr>
          <p:nvPr/>
        </p:nvPicPr>
        <p:blipFill>
          <a:blip r:embed="rId3" cstate="print"/>
          <a:srcRect/>
          <a:stretch>
            <a:fillRect/>
          </a:stretch>
        </p:blipFill>
        <p:spPr bwMode="auto">
          <a:xfrm>
            <a:off x="152400" y="115888"/>
            <a:ext cx="2514600" cy="603250"/>
          </a:xfrm>
          <a:prstGeom prst="rect">
            <a:avLst/>
          </a:prstGeom>
          <a:noFill/>
          <a:ln w="9525">
            <a:noFill/>
            <a:miter lim="800000"/>
            <a:headEnd/>
            <a:tailEnd/>
          </a:ln>
        </p:spPr>
      </p:pic>
      <p:sp>
        <p:nvSpPr>
          <p:cNvPr id="5123" name="Line 4"/>
          <p:cNvSpPr>
            <a:spLocks noChangeShapeType="1"/>
          </p:cNvSpPr>
          <p:nvPr/>
        </p:nvSpPr>
        <p:spPr bwMode="auto">
          <a:xfrm>
            <a:off x="0" y="838200"/>
            <a:ext cx="9144000" cy="0"/>
          </a:xfrm>
          <a:prstGeom prst="line">
            <a:avLst/>
          </a:prstGeom>
          <a:noFill/>
          <a:ln w="28575">
            <a:solidFill>
              <a:srgbClr val="9E0848"/>
            </a:solidFill>
            <a:round/>
            <a:headEnd/>
            <a:tailEnd/>
          </a:ln>
        </p:spPr>
        <p:txBody>
          <a:bodyPr>
            <a:spAutoFit/>
          </a:bodyPr>
          <a:lstStyle/>
          <a:p>
            <a:endParaRPr lang="zh-CN" altLang="en-US"/>
          </a:p>
        </p:txBody>
      </p:sp>
      <p:sp>
        <p:nvSpPr>
          <p:cNvPr id="5124" name="Rectangle 5"/>
          <p:cNvSpPr>
            <a:spLocks noChangeArrowheads="1"/>
          </p:cNvSpPr>
          <p:nvPr/>
        </p:nvSpPr>
        <p:spPr bwMode="auto">
          <a:xfrm>
            <a:off x="0" y="6172200"/>
            <a:ext cx="9144000" cy="685800"/>
          </a:xfrm>
          <a:prstGeom prst="rect">
            <a:avLst/>
          </a:prstGeom>
          <a:solidFill>
            <a:srgbClr val="9E0848"/>
          </a:solidFill>
          <a:ln w="12700">
            <a:solidFill>
              <a:srgbClr val="9E0848"/>
            </a:solidFill>
            <a:miter lim="800000"/>
            <a:headEnd/>
            <a:tailEnd/>
          </a:ln>
        </p:spPr>
        <p:txBody>
          <a:bodyPr anchor="ctr">
            <a:spAutoFit/>
          </a:bodyPr>
          <a:lstStyle/>
          <a:p>
            <a:pPr algn="ctr" eaLnBrk="1" hangingPunct="1"/>
            <a:endParaRPr lang="zh-CN" altLang="en-US"/>
          </a:p>
        </p:txBody>
      </p:sp>
      <p:sp>
        <p:nvSpPr>
          <p:cNvPr id="5125" name="标题 7"/>
          <p:cNvSpPr>
            <a:spLocks noGrp="1"/>
          </p:cNvSpPr>
          <p:nvPr>
            <p:ph type="title"/>
          </p:nvPr>
        </p:nvSpPr>
        <p:spPr>
          <a:xfrm>
            <a:off x="611560" y="1268760"/>
            <a:ext cx="8105554" cy="1428740"/>
          </a:xfrm>
        </p:spPr>
        <p:txBody>
          <a:bodyPr/>
          <a:lstStyle/>
          <a:p>
            <a:pPr algn="l"/>
            <a:r>
              <a:rPr lang="en-US" altLang="zh-CN" sz="2800" b="1" dirty="0" smtClean="0">
                <a:latin typeface="黑体" pitchFamily="2" charset="-122"/>
                <a:ea typeface="黑体" pitchFamily="2" charset="-122"/>
              </a:rPr>
              <a:t/>
            </a:r>
            <a:br>
              <a:rPr lang="en-US" altLang="zh-CN" sz="2800" b="1" dirty="0" smtClean="0">
                <a:latin typeface="黑体" pitchFamily="2" charset="-122"/>
                <a:ea typeface="黑体" pitchFamily="2" charset="-122"/>
              </a:rPr>
            </a:br>
            <a:r>
              <a:rPr lang="en-US" altLang="zh-CN" sz="2800" b="1" dirty="0" smtClean="0">
                <a:latin typeface="黑体" pitchFamily="2" charset="-122"/>
                <a:ea typeface="黑体" pitchFamily="2" charset="-122"/>
              </a:rPr>
              <a:t/>
            </a:r>
            <a:br>
              <a:rPr lang="en-US" altLang="zh-CN" sz="2800" b="1" dirty="0" smtClean="0">
                <a:latin typeface="黑体" pitchFamily="2" charset="-122"/>
                <a:ea typeface="黑体" pitchFamily="2" charset="-122"/>
              </a:rPr>
            </a:br>
            <a:r>
              <a:rPr lang="en-US" altLang="zh-CN" sz="2400" b="1" dirty="0" smtClean="0">
                <a:latin typeface="黑体" pitchFamily="2" charset="-122"/>
                <a:ea typeface="黑体" pitchFamily="2" charset="-122"/>
              </a:rPr>
              <a:t/>
            </a:r>
            <a:br>
              <a:rPr lang="en-US" altLang="zh-CN" sz="2400" b="1" dirty="0" smtClean="0">
                <a:latin typeface="黑体" pitchFamily="2" charset="-122"/>
                <a:ea typeface="黑体" pitchFamily="2" charset="-122"/>
              </a:rPr>
            </a:br>
            <a:endParaRPr lang="zh-CN" altLang="en-US" sz="2800" b="1" dirty="0" smtClean="0">
              <a:latin typeface="黑体" pitchFamily="2" charset="-122"/>
              <a:ea typeface="黑体" pitchFamily="2" charset="-122"/>
            </a:endParaRPr>
          </a:p>
        </p:txBody>
      </p:sp>
      <p:sp>
        <p:nvSpPr>
          <p:cNvPr id="8" name="内容占位符 7"/>
          <p:cNvSpPr>
            <a:spLocks noGrp="1"/>
          </p:cNvSpPr>
          <p:nvPr>
            <p:ph idx="1"/>
          </p:nvPr>
        </p:nvSpPr>
        <p:spPr>
          <a:xfrm>
            <a:off x="685800" y="980728"/>
            <a:ext cx="7772400" cy="4114800"/>
          </a:xfrm>
        </p:spPr>
        <p:txBody>
          <a:bodyPr/>
          <a:lstStyle/>
          <a:p>
            <a:r>
              <a:rPr lang="zh-CN" altLang="en-US" sz="2000" b="1" dirty="0" smtClean="0">
                <a:latin typeface="微软雅黑" pitchFamily="34" charset="-122"/>
                <a:ea typeface="微软雅黑" pitchFamily="34" charset="-122"/>
              </a:rPr>
              <a:t>特殊情况：</a:t>
            </a:r>
            <a:endParaRPr lang="en-US" altLang="zh-CN" sz="2000" b="1" dirty="0" smtClean="0">
              <a:latin typeface="微软雅黑" pitchFamily="34" charset="-122"/>
              <a:ea typeface="微软雅黑" pitchFamily="34" charset="-122"/>
            </a:endParaRPr>
          </a:p>
          <a:p>
            <a:endParaRPr lang="en-US" altLang="zh-CN" sz="2000" dirty="0" smtClean="0">
              <a:latin typeface="微软雅黑" pitchFamily="34" charset="-122"/>
              <a:ea typeface="微软雅黑" pitchFamily="34" charset="-122"/>
            </a:endParaRPr>
          </a:p>
          <a:p>
            <a:r>
              <a:rPr lang="zh-CN" altLang="en-US" sz="2000" dirty="0" smtClean="0">
                <a:latin typeface="微软雅黑" pitchFamily="34" charset="-122"/>
                <a:ea typeface="微软雅黑" pitchFamily="34" charset="-122"/>
              </a:rPr>
              <a:t>（</a:t>
            </a:r>
            <a:r>
              <a:rPr lang="zh-CN" altLang="en-US" sz="2000" dirty="0">
                <a:latin typeface="微软雅黑" pitchFamily="34" charset="-122"/>
                <a:ea typeface="微软雅黑" pitchFamily="34" charset="-122"/>
              </a:rPr>
              <a:t>一</a:t>
            </a:r>
            <a:r>
              <a:rPr lang="zh-CN" altLang="en-US" sz="2000" dirty="0" smtClean="0">
                <a:latin typeface="微软雅黑" pitchFamily="34" charset="-122"/>
                <a:ea typeface="微软雅黑" pitchFamily="34" charset="-122"/>
              </a:rPr>
              <a:t>）出国</a:t>
            </a:r>
            <a:r>
              <a:rPr lang="zh-CN" altLang="en-US" sz="2000" dirty="0" smtClean="0">
                <a:latin typeface="微软雅黑" pitchFamily="34" charset="-122"/>
                <a:ea typeface="微软雅黑" pitchFamily="34" charset="-122"/>
              </a:rPr>
              <a:t>留学</a:t>
            </a:r>
            <a:endParaRPr lang="en-US" altLang="zh-CN" sz="2000" dirty="0" smtClean="0">
              <a:latin typeface="微软雅黑" pitchFamily="34" charset="-122"/>
              <a:ea typeface="微软雅黑" pitchFamily="34" charset="-122"/>
            </a:endParaRPr>
          </a:p>
          <a:p>
            <a:r>
              <a:rPr lang="zh-CN" altLang="zh-CN" sz="2000" dirty="0">
                <a:latin typeface="微软雅黑" pitchFamily="34" charset="-122"/>
                <a:ea typeface="微软雅黑" pitchFamily="34" charset="-122"/>
              </a:rPr>
              <a:t>可将党组织关系转移到父母居住地的街道、乡镇</a:t>
            </a:r>
            <a:r>
              <a:rPr lang="zh-CN" altLang="zh-CN" sz="2000" dirty="0" smtClean="0">
                <a:latin typeface="微软雅黑" pitchFamily="34" charset="-122"/>
                <a:ea typeface="微软雅黑" pitchFamily="34" charset="-122"/>
              </a:rPr>
              <a:t>党组织</a:t>
            </a:r>
            <a:r>
              <a:rPr lang="zh-CN" altLang="en-US" sz="2000" dirty="0" smtClean="0">
                <a:latin typeface="微软雅黑" pitchFamily="34" charset="-122"/>
                <a:ea typeface="微软雅黑" pitchFamily="34" charset="-122"/>
              </a:rPr>
              <a:t>；</a:t>
            </a:r>
            <a:endParaRPr lang="en-US" altLang="zh-CN" sz="2000" dirty="0" smtClean="0">
              <a:latin typeface="微软雅黑" pitchFamily="34" charset="-122"/>
              <a:ea typeface="微软雅黑" pitchFamily="34" charset="-122"/>
            </a:endParaRPr>
          </a:p>
          <a:p>
            <a:r>
              <a:rPr lang="zh-CN" altLang="zh-CN" sz="2000" dirty="0" smtClean="0">
                <a:latin typeface="微软雅黑" pitchFamily="34" charset="-122"/>
                <a:ea typeface="微软雅黑" pitchFamily="34" charset="-122"/>
              </a:rPr>
              <a:t>也</a:t>
            </a:r>
            <a:r>
              <a:rPr lang="zh-CN" altLang="zh-CN" sz="2000" dirty="0">
                <a:latin typeface="微软雅黑" pitchFamily="34" charset="-122"/>
                <a:ea typeface="微软雅黑" pitchFamily="34" charset="-122"/>
              </a:rPr>
              <a:t>可转移到人才劳动服务机构</a:t>
            </a:r>
            <a:r>
              <a:rPr lang="zh-CN" altLang="zh-CN" sz="2000" dirty="0" smtClean="0">
                <a:latin typeface="微软雅黑" pitchFamily="34" charset="-122"/>
                <a:ea typeface="微软雅黑" pitchFamily="34" charset="-122"/>
              </a:rPr>
              <a:t>党组织</a:t>
            </a:r>
            <a:r>
              <a:rPr lang="zh-CN" altLang="en-US" sz="2000" dirty="0" smtClean="0">
                <a:latin typeface="微软雅黑" pitchFamily="34" charset="-122"/>
                <a:ea typeface="微软雅黑" pitchFamily="34" charset="-122"/>
              </a:rPr>
              <a:t>；</a:t>
            </a:r>
            <a:endParaRPr lang="en-US" altLang="zh-CN" sz="2000" dirty="0" smtClean="0">
              <a:latin typeface="微软雅黑" pitchFamily="34" charset="-122"/>
              <a:ea typeface="微软雅黑" pitchFamily="34" charset="-122"/>
            </a:endParaRPr>
          </a:p>
          <a:p>
            <a:r>
              <a:rPr lang="zh-CN" altLang="zh-CN" sz="2000" dirty="0" smtClean="0">
                <a:latin typeface="微软雅黑" pitchFamily="34" charset="-122"/>
                <a:ea typeface="微软雅黑" pitchFamily="34" charset="-122"/>
              </a:rPr>
              <a:t>向</a:t>
            </a:r>
            <a:r>
              <a:rPr lang="zh-CN" altLang="zh-CN" sz="2000" dirty="0">
                <a:latin typeface="微软雅黑" pitchFamily="34" charset="-122"/>
                <a:ea typeface="微软雅黑" pitchFamily="34" charset="-122"/>
              </a:rPr>
              <a:t>本学院党委提交《毕业生党员出国（境）留学保留组织关系申请（审批）表》，待学校党委组织部审批后方可将组织关系暂留学校</a:t>
            </a:r>
            <a:r>
              <a:rPr lang="zh-CN" altLang="zh-CN" sz="2000" dirty="0" smtClean="0">
                <a:latin typeface="微软雅黑" pitchFamily="34" charset="-122"/>
                <a:ea typeface="微软雅黑" pitchFamily="34" charset="-122"/>
              </a:rPr>
              <a:t>。</a:t>
            </a:r>
            <a:endParaRPr lang="en-US" altLang="zh-CN" sz="2000" dirty="0" smtClean="0">
              <a:latin typeface="微软雅黑" pitchFamily="34" charset="-122"/>
              <a:ea typeface="微软雅黑" pitchFamily="34" charset="-122"/>
            </a:endParaRPr>
          </a:p>
          <a:p>
            <a:pPr marL="0" indent="0">
              <a:buNone/>
            </a:pPr>
            <a:endParaRPr lang="zh-CN" altLang="zh-CN" sz="2000" dirty="0"/>
          </a:p>
          <a:p>
            <a:endParaRPr lang="en-US" altLang="zh-CN" sz="2000" dirty="0" smtClean="0"/>
          </a:p>
          <a:p>
            <a:endParaRPr lang="en-US" altLang="zh-CN" sz="2000" dirty="0"/>
          </a:p>
        </p:txBody>
      </p:sp>
    </p:spTree>
    <p:extLst>
      <p:ext uri="{BB962C8B-B14F-4D97-AF65-F5344CB8AC3E}">
        <p14:creationId xmlns:p14="http://schemas.microsoft.com/office/powerpoint/2010/main" val="643457316"/>
      </p:ext>
    </p:extLst>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3" descr="左右彩"/>
          <p:cNvPicPr>
            <a:picLocks noChangeAspect="1" noChangeArrowheads="1"/>
          </p:cNvPicPr>
          <p:nvPr/>
        </p:nvPicPr>
        <p:blipFill>
          <a:blip r:embed="rId3" cstate="print"/>
          <a:srcRect/>
          <a:stretch>
            <a:fillRect/>
          </a:stretch>
        </p:blipFill>
        <p:spPr bwMode="auto">
          <a:xfrm>
            <a:off x="152400" y="115888"/>
            <a:ext cx="2514600" cy="603250"/>
          </a:xfrm>
          <a:prstGeom prst="rect">
            <a:avLst/>
          </a:prstGeom>
          <a:noFill/>
          <a:ln w="9525">
            <a:noFill/>
            <a:miter lim="800000"/>
            <a:headEnd/>
            <a:tailEnd/>
          </a:ln>
        </p:spPr>
      </p:pic>
      <p:sp>
        <p:nvSpPr>
          <p:cNvPr id="5123" name="Line 4"/>
          <p:cNvSpPr>
            <a:spLocks noChangeShapeType="1"/>
          </p:cNvSpPr>
          <p:nvPr/>
        </p:nvSpPr>
        <p:spPr bwMode="auto">
          <a:xfrm>
            <a:off x="0" y="838200"/>
            <a:ext cx="9144000" cy="0"/>
          </a:xfrm>
          <a:prstGeom prst="line">
            <a:avLst/>
          </a:prstGeom>
          <a:noFill/>
          <a:ln w="28575">
            <a:solidFill>
              <a:srgbClr val="9E0848"/>
            </a:solidFill>
            <a:round/>
            <a:headEnd/>
            <a:tailEnd/>
          </a:ln>
        </p:spPr>
        <p:txBody>
          <a:bodyPr>
            <a:spAutoFit/>
          </a:bodyPr>
          <a:lstStyle/>
          <a:p>
            <a:endParaRPr lang="zh-CN" altLang="en-US"/>
          </a:p>
        </p:txBody>
      </p:sp>
      <p:sp>
        <p:nvSpPr>
          <p:cNvPr id="5124" name="Rectangle 5"/>
          <p:cNvSpPr>
            <a:spLocks noChangeArrowheads="1"/>
          </p:cNvSpPr>
          <p:nvPr/>
        </p:nvSpPr>
        <p:spPr bwMode="auto">
          <a:xfrm>
            <a:off x="0" y="6172200"/>
            <a:ext cx="9144000" cy="685800"/>
          </a:xfrm>
          <a:prstGeom prst="rect">
            <a:avLst/>
          </a:prstGeom>
          <a:solidFill>
            <a:srgbClr val="9E0848"/>
          </a:solidFill>
          <a:ln w="12700">
            <a:solidFill>
              <a:srgbClr val="9E0848"/>
            </a:solidFill>
            <a:miter lim="800000"/>
            <a:headEnd/>
            <a:tailEnd/>
          </a:ln>
        </p:spPr>
        <p:txBody>
          <a:bodyPr anchor="ctr">
            <a:spAutoFit/>
          </a:bodyPr>
          <a:lstStyle/>
          <a:p>
            <a:pPr algn="ctr" eaLnBrk="1" hangingPunct="1"/>
            <a:endParaRPr lang="zh-CN" altLang="en-US"/>
          </a:p>
        </p:txBody>
      </p:sp>
      <p:sp>
        <p:nvSpPr>
          <p:cNvPr id="5125" name="标题 7"/>
          <p:cNvSpPr>
            <a:spLocks noGrp="1"/>
          </p:cNvSpPr>
          <p:nvPr>
            <p:ph type="title"/>
          </p:nvPr>
        </p:nvSpPr>
        <p:spPr>
          <a:xfrm>
            <a:off x="611560" y="1268760"/>
            <a:ext cx="8105554" cy="1428740"/>
          </a:xfrm>
        </p:spPr>
        <p:txBody>
          <a:bodyPr/>
          <a:lstStyle/>
          <a:p>
            <a:pPr algn="l"/>
            <a:r>
              <a:rPr lang="en-US" altLang="zh-CN" sz="2800" b="1" dirty="0" smtClean="0">
                <a:latin typeface="黑体" pitchFamily="2" charset="-122"/>
                <a:ea typeface="黑体" pitchFamily="2" charset="-122"/>
              </a:rPr>
              <a:t/>
            </a:r>
            <a:br>
              <a:rPr lang="en-US" altLang="zh-CN" sz="2800" b="1" dirty="0" smtClean="0">
                <a:latin typeface="黑体" pitchFamily="2" charset="-122"/>
                <a:ea typeface="黑体" pitchFamily="2" charset="-122"/>
              </a:rPr>
            </a:br>
            <a:r>
              <a:rPr lang="en-US" altLang="zh-CN" sz="2800" b="1" dirty="0" smtClean="0">
                <a:latin typeface="黑体" pitchFamily="2" charset="-122"/>
                <a:ea typeface="黑体" pitchFamily="2" charset="-122"/>
              </a:rPr>
              <a:t/>
            </a:r>
            <a:br>
              <a:rPr lang="en-US" altLang="zh-CN" sz="2800" b="1" dirty="0" smtClean="0">
                <a:latin typeface="黑体" pitchFamily="2" charset="-122"/>
                <a:ea typeface="黑体" pitchFamily="2" charset="-122"/>
              </a:rPr>
            </a:br>
            <a:r>
              <a:rPr lang="en-US" altLang="zh-CN" sz="2400" b="1" dirty="0" smtClean="0">
                <a:latin typeface="黑体" pitchFamily="2" charset="-122"/>
                <a:ea typeface="黑体" pitchFamily="2" charset="-122"/>
              </a:rPr>
              <a:t/>
            </a:r>
            <a:br>
              <a:rPr lang="en-US" altLang="zh-CN" sz="2400" b="1" dirty="0" smtClean="0">
                <a:latin typeface="黑体" pitchFamily="2" charset="-122"/>
                <a:ea typeface="黑体" pitchFamily="2" charset="-122"/>
              </a:rPr>
            </a:br>
            <a:endParaRPr lang="zh-CN" altLang="en-US" sz="2800" b="1" dirty="0" smtClean="0">
              <a:latin typeface="黑体" pitchFamily="2" charset="-122"/>
              <a:ea typeface="黑体" pitchFamily="2" charset="-122"/>
            </a:endParaRPr>
          </a:p>
        </p:txBody>
      </p:sp>
      <p:sp>
        <p:nvSpPr>
          <p:cNvPr id="8" name="内容占位符 7"/>
          <p:cNvSpPr>
            <a:spLocks noGrp="1"/>
          </p:cNvSpPr>
          <p:nvPr>
            <p:ph idx="1"/>
          </p:nvPr>
        </p:nvSpPr>
        <p:spPr>
          <a:xfrm>
            <a:off x="685800" y="980728"/>
            <a:ext cx="7772400" cy="4114800"/>
          </a:xfrm>
        </p:spPr>
        <p:txBody>
          <a:bodyPr/>
          <a:lstStyle/>
          <a:p>
            <a:endParaRPr lang="en-US" altLang="zh-CN" sz="2000" dirty="0" smtClean="0">
              <a:latin typeface="微软雅黑" pitchFamily="34" charset="-122"/>
              <a:ea typeface="微软雅黑" pitchFamily="34" charset="-122"/>
            </a:endParaRPr>
          </a:p>
          <a:p>
            <a:r>
              <a:rPr lang="zh-CN" altLang="en-US" sz="2000" dirty="0" smtClean="0">
                <a:latin typeface="微软雅黑" pitchFamily="34" charset="-122"/>
                <a:ea typeface="微软雅黑" pitchFamily="34" charset="-122"/>
              </a:rPr>
              <a:t>（二）尚未落实工作单位</a:t>
            </a:r>
            <a:endParaRPr lang="en-US" altLang="zh-CN" sz="2000" dirty="0" smtClean="0">
              <a:latin typeface="微软雅黑" pitchFamily="34" charset="-122"/>
              <a:ea typeface="微软雅黑" pitchFamily="34" charset="-122"/>
            </a:endParaRPr>
          </a:p>
          <a:p>
            <a:pPr marL="0" indent="0">
              <a:buNone/>
            </a:pPr>
            <a:endParaRPr lang="en-US" altLang="zh-CN" sz="2000" dirty="0" smtClean="0">
              <a:latin typeface="微软雅黑" pitchFamily="34" charset="-122"/>
              <a:ea typeface="微软雅黑" pitchFamily="34" charset="-122"/>
            </a:endParaRPr>
          </a:p>
          <a:p>
            <a:r>
              <a:rPr lang="zh-CN" altLang="zh-CN" sz="1800" dirty="0" smtClean="0">
                <a:latin typeface="微软雅黑" pitchFamily="34" charset="-122"/>
                <a:ea typeface="微软雅黑" pitchFamily="34" charset="-122"/>
              </a:rPr>
              <a:t>可</a:t>
            </a:r>
            <a:r>
              <a:rPr lang="zh-CN" altLang="zh-CN" sz="1800" dirty="0">
                <a:latin typeface="微软雅黑" pitchFamily="34" charset="-122"/>
                <a:ea typeface="微软雅黑" pitchFamily="34" charset="-122"/>
              </a:rPr>
              <a:t>将党员组织关系转移到本人或父母居住地的街道、乡镇</a:t>
            </a:r>
            <a:r>
              <a:rPr lang="zh-CN" altLang="zh-CN" sz="1800" dirty="0" smtClean="0">
                <a:latin typeface="微软雅黑" pitchFamily="34" charset="-122"/>
                <a:ea typeface="微软雅黑" pitchFamily="34" charset="-122"/>
              </a:rPr>
              <a:t>党</a:t>
            </a:r>
            <a:r>
              <a:rPr lang="zh-CN" altLang="en-US" sz="1800" dirty="0" smtClean="0">
                <a:latin typeface="微软雅黑" pitchFamily="34" charset="-122"/>
                <a:ea typeface="微软雅黑" pitchFamily="34" charset="-122"/>
              </a:rPr>
              <a:t>组织；</a:t>
            </a:r>
            <a:endParaRPr lang="en-US" altLang="zh-CN" sz="1800" dirty="0" smtClean="0">
              <a:latin typeface="微软雅黑" pitchFamily="34" charset="-122"/>
              <a:ea typeface="微软雅黑" pitchFamily="34" charset="-122"/>
            </a:endParaRPr>
          </a:p>
          <a:p>
            <a:r>
              <a:rPr lang="zh-CN" altLang="zh-CN" sz="1800" dirty="0" smtClean="0">
                <a:latin typeface="微软雅黑" pitchFamily="34" charset="-122"/>
                <a:ea typeface="微软雅黑" pitchFamily="34" charset="-122"/>
              </a:rPr>
              <a:t>也</a:t>
            </a:r>
            <a:r>
              <a:rPr lang="zh-CN" altLang="zh-CN" sz="1800" dirty="0">
                <a:latin typeface="微软雅黑" pitchFamily="34" charset="-122"/>
                <a:ea typeface="微软雅黑" pitchFamily="34" charset="-122"/>
              </a:rPr>
              <a:t>可随同档案转移到县以上政府人事劳动部门所属的人才劳动服务机构党组织</a:t>
            </a:r>
            <a:r>
              <a:rPr lang="zh-CN" altLang="zh-CN" sz="1800" dirty="0" smtClean="0">
                <a:latin typeface="微软雅黑" pitchFamily="34" charset="-122"/>
                <a:ea typeface="微软雅黑" pitchFamily="34" charset="-122"/>
              </a:rPr>
              <a:t>。</a:t>
            </a:r>
            <a:endParaRPr lang="en-US" altLang="zh-CN" sz="1800" dirty="0" smtClean="0">
              <a:latin typeface="微软雅黑" pitchFamily="34" charset="-122"/>
              <a:ea typeface="微软雅黑" pitchFamily="34" charset="-122"/>
            </a:endParaRPr>
          </a:p>
          <a:p>
            <a:endParaRPr lang="en-US" altLang="zh-CN" sz="1800" dirty="0">
              <a:latin typeface="微软雅黑" pitchFamily="34" charset="-122"/>
              <a:ea typeface="微软雅黑" pitchFamily="34" charset="-122"/>
            </a:endParaRPr>
          </a:p>
          <a:p>
            <a:endParaRPr lang="en-US" altLang="zh-CN" sz="1800" dirty="0" smtClean="0">
              <a:latin typeface="微软雅黑" pitchFamily="34" charset="-122"/>
              <a:ea typeface="微软雅黑" pitchFamily="34" charset="-122"/>
            </a:endParaRPr>
          </a:p>
          <a:p>
            <a:r>
              <a:rPr lang="zh-CN" altLang="en-US" sz="2000" dirty="0" smtClean="0">
                <a:latin typeface="微软雅黑" pitchFamily="34" charset="-122"/>
                <a:ea typeface="微软雅黑" pitchFamily="34" charset="-122"/>
              </a:rPr>
              <a:t>（三）已落实工作单位，未完成签约手续</a:t>
            </a:r>
            <a:endParaRPr lang="en-US" altLang="zh-CN" sz="2000" dirty="0" smtClean="0">
              <a:latin typeface="微软雅黑" pitchFamily="34" charset="-122"/>
              <a:ea typeface="微软雅黑" pitchFamily="34" charset="-122"/>
            </a:endParaRPr>
          </a:p>
          <a:p>
            <a:r>
              <a:rPr lang="zh-CN" altLang="en-US" sz="2000" dirty="0" smtClean="0">
                <a:latin typeface="微软雅黑" pitchFamily="34" charset="-122"/>
                <a:ea typeface="微软雅黑" pitchFamily="34" charset="-122"/>
              </a:rPr>
              <a:t>按照转接流程完成组织关系转接</a:t>
            </a:r>
            <a:endParaRPr lang="zh-CN" altLang="zh-CN" sz="2000" dirty="0">
              <a:latin typeface="微软雅黑" pitchFamily="34" charset="-122"/>
              <a:ea typeface="微软雅黑" pitchFamily="34" charset="-122"/>
            </a:endParaRPr>
          </a:p>
          <a:p>
            <a:endParaRPr lang="en-US" altLang="zh-CN" sz="1800" dirty="0" smtClean="0"/>
          </a:p>
          <a:p>
            <a:endParaRPr lang="en-US" altLang="zh-CN" sz="1800" dirty="0"/>
          </a:p>
        </p:txBody>
      </p:sp>
    </p:spTree>
    <p:extLst>
      <p:ext uri="{BB962C8B-B14F-4D97-AF65-F5344CB8AC3E}">
        <p14:creationId xmlns:p14="http://schemas.microsoft.com/office/powerpoint/2010/main" val="2079086124"/>
      </p:ext>
    </p:extLst>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3" descr="左右彩"/>
          <p:cNvPicPr>
            <a:picLocks noChangeAspect="1" noChangeArrowheads="1"/>
          </p:cNvPicPr>
          <p:nvPr/>
        </p:nvPicPr>
        <p:blipFill>
          <a:blip r:embed="rId3" cstate="print"/>
          <a:srcRect/>
          <a:stretch>
            <a:fillRect/>
          </a:stretch>
        </p:blipFill>
        <p:spPr bwMode="auto">
          <a:xfrm>
            <a:off x="152400" y="115888"/>
            <a:ext cx="2514600" cy="603250"/>
          </a:xfrm>
          <a:prstGeom prst="rect">
            <a:avLst/>
          </a:prstGeom>
          <a:noFill/>
          <a:ln w="9525">
            <a:noFill/>
            <a:miter lim="800000"/>
            <a:headEnd/>
            <a:tailEnd/>
          </a:ln>
        </p:spPr>
      </p:pic>
      <p:sp>
        <p:nvSpPr>
          <p:cNvPr id="5123" name="Line 4"/>
          <p:cNvSpPr>
            <a:spLocks noChangeShapeType="1"/>
          </p:cNvSpPr>
          <p:nvPr/>
        </p:nvSpPr>
        <p:spPr bwMode="auto">
          <a:xfrm>
            <a:off x="0" y="838200"/>
            <a:ext cx="9144000" cy="0"/>
          </a:xfrm>
          <a:prstGeom prst="line">
            <a:avLst/>
          </a:prstGeom>
          <a:noFill/>
          <a:ln w="28575">
            <a:solidFill>
              <a:srgbClr val="9E0848"/>
            </a:solidFill>
            <a:round/>
            <a:headEnd/>
            <a:tailEnd/>
          </a:ln>
        </p:spPr>
        <p:txBody>
          <a:bodyPr>
            <a:spAutoFit/>
          </a:bodyPr>
          <a:lstStyle/>
          <a:p>
            <a:endParaRPr lang="zh-CN" altLang="en-US"/>
          </a:p>
        </p:txBody>
      </p:sp>
      <p:sp>
        <p:nvSpPr>
          <p:cNvPr id="5124" name="Rectangle 5"/>
          <p:cNvSpPr>
            <a:spLocks noChangeArrowheads="1"/>
          </p:cNvSpPr>
          <p:nvPr/>
        </p:nvSpPr>
        <p:spPr bwMode="auto">
          <a:xfrm>
            <a:off x="0" y="6172200"/>
            <a:ext cx="9144000" cy="685800"/>
          </a:xfrm>
          <a:prstGeom prst="rect">
            <a:avLst/>
          </a:prstGeom>
          <a:solidFill>
            <a:srgbClr val="9E0848"/>
          </a:solidFill>
          <a:ln w="12700">
            <a:solidFill>
              <a:srgbClr val="9E0848"/>
            </a:solidFill>
            <a:miter lim="800000"/>
            <a:headEnd/>
            <a:tailEnd/>
          </a:ln>
        </p:spPr>
        <p:txBody>
          <a:bodyPr anchor="ctr">
            <a:spAutoFit/>
          </a:bodyPr>
          <a:lstStyle/>
          <a:p>
            <a:pPr algn="ctr" eaLnBrk="1" hangingPunct="1"/>
            <a:endParaRPr lang="zh-CN" altLang="en-US"/>
          </a:p>
        </p:txBody>
      </p:sp>
      <p:sp>
        <p:nvSpPr>
          <p:cNvPr id="5125" name="标题 7"/>
          <p:cNvSpPr>
            <a:spLocks noGrp="1"/>
          </p:cNvSpPr>
          <p:nvPr>
            <p:ph type="title"/>
          </p:nvPr>
        </p:nvSpPr>
        <p:spPr>
          <a:xfrm>
            <a:off x="611560" y="1268760"/>
            <a:ext cx="8105554" cy="1428740"/>
          </a:xfrm>
        </p:spPr>
        <p:txBody>
          <a:bodyPr/>
          <a:lstStyle/>
          <a:p>
            <a:pPr algn="l"/>
            <a:r>
              <a:rPr lang="en-US" altLang="zh-CN" sz="2800" b="1" dirty="0" smtClean="0">
                <a:latin typeface="黑体" pitchFamily="2" charset="-122"/>
                <a:ea typeface="黑体" pitchFamily="2" charset="-122"/>
              </a:rPr>
              <a:t/>
            </a:r>
            <a:br>
              <a:rPr lang="en-US" altLang="zh-CN" sz="2800" b="1" dirty="0" smtClean="0">
                <a:latin typeface="黑体" pitchFamily="2" charset="-122"/>
                <a:ea typeface="黑体" pitchFamily="2" charset="-122"/>
              </a:rPr>
            </a:br>
            <a:r>
              <a:rPr lang="en-US" altLang="zh-CN" sz="2800" b="1" dirty="0" smtClean="0">
                <a:latin typeface="黑体" pitchFamily="2" charset="-122"/>
                <a:ea typeface="黑体" pitchFamily="2" charset="-122"/>
              </a:rPr>
              <a:t/>
            </a:r>
            <a:br>
              <a:rPr lang="en-US" altLang="zh-CN" sz="2800" b="1" dirty="0" smtClean="0">
                <a:latin typeface="黑体" pitchFamily="2" charset="-122"/>
                <a:ea typeface="黑体" pitchFamily="2" charset="-122"/>
              </a:rPr>
            </a:br>
            <a:r>
              <a:rPr lang="en-US" altLang="zh-CN" sz="2400" b="1" dirty="0" smtClean="0">
                <a:latin typeface="黑体" pitchFamily="2" charset="-122"/>
                <a:ea typeface="黑体" pitchFamily="2" charset="-122"/>
              </a:rPr>
              <a:t/>
            </a:r>
            <a:br>
              <a:rPr lang="en-US" altLang="zh-CN" sz="2400" b="1" dirty="0" smtClean="0">
                <a:latin typeface="黑体" pitchFamily="2" charset="-122"/>
                <a:ea typeface="黑体" pitchFamily="2" charset="-122"/>
              </a:rPr>
            </a:br>
            <a:endParaRPr lang="zh-CN" altLang="en-US" sz="2800" b="1" dirty="0" smtClean="0">
              <a:latin typeface="黑体" pitchFamily="2" charset="-122"/>
              <a:ea typeface="黑体" pitchFamily="2" charset="-122"/>
            </a:endParaRPr>
          </a:p>
        </p:txBody>
      </p:sp>
      <p:sp>
        <p:nvSpPr>
          <p:cNvPr id="8" name="内容占位符 7"/>
          <p:cNvSpPr>
            <a:spLocks noGrp="1"/>
          </p:cNvSpPr>
          <p:nvPr>
            <p:ph idx="1"/>
          </p:nvPr>
        </p:nvSpPr>
        <p:spPr>
          <a:xfrm>
            <a:off x="685800" y="980728"/>
            <a:ext cx="7772400" cy="4114800"/>
          </a:xfrm>
        </p:spPr>
        <p:txBody>
          <a:bodyPr/>
          <a:lstStyle/>
          <a:p>
            <a:r>
              <a:rPr lang="zh-CN" altLang="en-US" sz="2000" b="1" dirty="0" smtClean="0">
                <a:latin typeface="微软雅黑" pitchFamily="34" charset="-122"/>
                <a:ea typeface="微软雅黑" pitchFamily="34" charset="-122"/>
              </a:rPr>
              <a:t>说明：</a:t>
            </a:r>
            <a:endParaRPr lang="en-US" altLang="zh-CN" sz="2000" b="1" dirty="0" smtClean="0">
              <a:latin typeface="微软雅黑" pitchFamily="34" charset="-122"/>
              <a:ea typeface="微软雅黑" pitchFamily="34" charset="-122"/>
            </a:endParaRPr>
          </a:p>
          <a:p>
            <a:endParaRPr lang="en-US" altLang="zh-CN" sz="2000" dirty="0" smtClean="0">
              <a:latin typeface="微软雅黑" pitchFamily="34" charset="-122"/>
              <a:ea typeface="微软雅黑" pitchFamily="34" charset="-122"/>
            </a:endParaRPr>
          </a:p>
          <a:p>
            <a:r>
              <a:rPr lang="zh-CN" altLang="zh-CN" sz="2000" dirty="0">
                <a:latin typeface="微软雅黑" pitchFamily="34" charset="-122"/>
                <a:ea typeface="微软雅黑" pitchFamily="34" charset="-122"/>
              </a:rPr>
              <a:t>尽量在离校前完成全部的组织关系转出工作</a:t>
            </a:r>
            <a:r>
              <a:rPr lang="zh-CN" altLang="zh-CN" sz="2000" dirty="0" smtClean="0">
                <a:latin typeface="微软雅黑" pitchFamily="34" charset="-122"/>
                <a:ea typeface="微软雅黑" pitchFamily="34" charset="-122"/>
              </a:rPr>
              <a:t>。</a:t>
            </a:r>
            <a:endParaRPr lang="en-US" altLang="zh-CN" sz="2000" dirty="0" smtClean="0">
              <a:latin typeface="微软雅黑" pitchFamily="34" charset="-122"/>
              <a:ea typeface="微软雅黑" pitchFamily="34" charset="-122"/>
            </a:endParaRPr>
          </a:p>
          <a:p>
            <a:endParaRPr lang="en-US" altLang="zh-CN" sz="2000" dirty="0">
              <a:latin typeface="微软雅黑" pitchFamily="34" charset="-122"/>
              <a:ea typeface="微软雅黑" pitchFamily="34" charset="-122"/>
            </a:endParaRPr>
          </a:p>
          <a:p>
            <a:r>
              <a:rPr lang="zh-CN" altLang="zh-CN" sz="2000" dirty="0" smtClean="0">
                <a:latin typeface="微软雅黑" pitchFamily="34" charset="-122"/>
                <a:ea typeface="微软雅黑" pitchFamily="34" charset="-122"/>
              </a:rPr>
              <a:t>毕业生</a:t>
            </a:r>
            <a:r>
              <a:rPr lang="zh-CN" altLang="zh-CN" sz="2000" dirty="0">
                <a:latin typeface="微软雅黑" pitchFamily="34" charset="-122"/>
                <a:ea typeface="微软雅黑" pitchFamily="34" charset="-122"/>
              </a:rPr>
              <a:t>党员在有效期内不及时接转组织关系，无正当理由超过六个月未过组织生活，未交纳党费，按党章规定作自行脱党处理</a:t>
            </a:r>
            <a:r>
              <a:rPr lang="zh-CN" altLang="zh-CN" sz="2000" dirty="0" smtClean="0">
                <a:latin typeface="微软雅黑" pitchFamily="34" charset="-122"/>
                <a:ea typeface="微软雅黑" pitchFamily="34" charset="-122"/>
              </a:rPr>
              <a:t>。</a:t>
            </a:r>
            <a:endParaRPr lang="en-US" altLang="zh-CN" sz="2000" dirty="0" smtClean="0">
              <a:latin typeface="微软雅黑" pitchFamily="34" charset="-122"/>
              <a:ea typeface="微软雅黑" pitchFamily="34" charset="-122"/>
            </a:endParaRPr>
          </a:p>
          <a:p>
            <a:endParaRPr lang="en-US" altLang="zh-CN" sz="2000" dirty="0">
              <a:latin typeface="微软雅黑" pitchFamily="34" charset="-122"/>
              <a:ea typeface="微软雅黑" pitchFamily="34" charset="-122"/>
            </a:endParaRPr>
          </a:p>
          <a:p>
            <a:r>
              <a:rPr lang="zh-CN" altLang="zh-CN" sz="2000" dirty="0" smtClean="0">
                <a:latin typeface="微软雅黑" pitchFamily="34" charset="-122"/>
                <a:ea typeface="微软雅黑" pitchFamily="34" charset="-122"/>
              </a:rPr>
              <a:t>尤其</a:t>
            </a:r>
            <a:r>
              <a:rPr lang="zh-CN" altLang="zh-CN" sz="2000" dirty="0">
                <a:latin typeface="微软雅黑" pitchFamily="34" charset="-122"/>
                <a:ea typeface="微软雅黑" pitchFamily="34" charset="-122"/>
              </a:rPr>
              <a:t>是预备党员，暂存组织关系可能导致无法按期转正，丢掉党员</a:t>
            </a:r>
            <a:r>
              <a:rPr lang="zh-CN" altLang="zh-CN" sz="2000" dirty="0" smtClean="0">
                <a:latin typeface="微软雅黑" pitchFamily="34" charset="-122"/>
                <a:ea typeface="微软雅黑" pitchFamily="34" charset="-122"/>
              </a:rPr>
              <a:t>身份</a:t>
            </a:r>
            <a:r>
              <a:rPr lang="zh-CN" altLang="en-US" sz="2000" dirty="0" smtClean="0">
                <a:latin typeface="微软雅黑" pitchFamily="34" charset="-122"/>
                <a:ea typeface="微软雅黑" pitchFamily="34" charset="-122"/>
              </a:rPr>
              <a:t>；</a:t>
            </a:r>
            <a:endParaRPr lang="en-US" altLang="zh-CN" sz="2000" dirty="0" smtClean="0">
              <a:latin typeface="微软雅黑" pitchFamily="34" charset="-122"/>
              <a:ea typeface="微软雅黑" pitchFamily="34" charset="-122"/>
            </a:endParaRPr>
          </a:p>
          <a:p>
            <a:endParaRPr lang="en-US" altLang="zh-CN" sz="2000" dirty="0">
              <a:latin typeface="微软雅黑" pitchFamily="34" charset="-122"/>
              <a:ea typeface="微软雅黑" pitchFamily="34" charset="-122"/>
            </a:endParaRPr>
          </a:p>
          <a:p>
            <a:r>
              <a:rPr lang="zh-CN" altLang="zh-CN" sz="2000" dirty="0" smtClean="0">
                <a:latin typeface="微软雅黑" pitchFamily="34" charset="-122"/>
                <a:ea typeface="微软雅黑" pitchFamily="34" charset="-122"/>
              </a:rPr>
              <a:t>预备党员</a:t>
            </a:r>
            <a:r>
              <a:rPr lang="zh-CN" altLang="zh-CN" sz="2000" dirty="0">
                <a:latin typeface="微软雅黑" pitchFamily="34" charset="-122"/>
                <a:ea typeface="微软雅黑" pitchFamily="34" charset="-122"/>
              </a:rPr>
              <a:t>一律不留（避免逾期没有转正取消预备</a:t>
            </a:r>
            <a:r>
              <a:rPr lang="zh-CN" altLang="zh-CN" sz="2000" dirty="0" smtClean="0">
                <a:latin typeface="微软雅黑" pitchFamily="34" charset="-122"/>
                <a:ea typeface="微软雅黑" pitchFamily="34" charset="-122"/>
              </a:rPr>
              <a:t>资格</a:t>
            </a:r>
            <a:r>
              <a:rPr lang="zh-CN" altLang="en-US" sz="2000" dirty="0" smtClean="0">
                <a:latin typeface="微软雅黑" pitchFamily="34" charset="-122"/>
                <a:ea typeface="微软雅黑" pitchFamily="34" charset="-122"/>
              </a:rPr>
              <a:t>）</a:t>
            </a:r>
            <a:endParaRPr lang="en-US" altLang="zh-CN" sz="2000" dirty="0" smtClean="0">
              <a:latin typeface="微软雅黑" pitchFamily="34" charset="-122"/>
              <a:ea typeface="微软雅黑" pitchFamily="34" charset="-122"/>
            </a:endParaRPr>
          </a:p>
          <a:p>
            <a:endParaRPr lang="en-US" altLang="zh-CN" sz="2000" dirty="0">
              <a:latin typeface="微软雅黑" pitchFamily="34" charset="-122"/>
              <a:ea typeface="微软雅黑" pitchFamily="34" charset="-122"/>
            </a:endParaRPr>
          </a:p>
        </p:txBody>
      </p:sp>
    </p:spTree>
    <p:extLst>
      <p:ext uri="{BB962C8B-B14F-4D97-AF65-F5344CB8AC3E}">
        <p14:creationId xmlns:p14="http://schemas.microsoft.com/office/powerpoint/2010/main" val="1947596160"/>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3" descr="左右彩"/>
          <p:cNvPicPr>
            <a:picLocks noChangeAspect="1" noChangeArrowheads="1"/>
          </p:cNvPicPr>
          <p:nvPr/>
        </p:nvPicPr>
        <p:blipFill>
          <a:blip r:embed="rId3" cstate="print"/>
          <a:srcRect/>
          <a:stretch>
            <a:fillRect/>
          </a:stretch>
        </p:blipFill>
        <p:spPr bwMode="auto">
          <a:xfrm>
            <a:off x="152400" y="115888"/>
            <a:ext cx="2514600" cy="603250"/>
          </a:xfrm>
          <a:prstGeom prst="rect">
            <a:avLst/>
          </a:prstGeom>
          <a:noFill/>
          <a:ln w="9525">
            <a:noFill/>
            <a:miter lim="800000"/>
            <a:headEnd/>
            <a:tailEnd/>
          </a:ln>
        </p:spPr>
      </p:pic>
      <p:sp>
        <p:nvSpPr>
          <p:cNvPr id="4099" name="Line 4"/>
          <p:cNvSpPr>
            <a:spLocks noChangeShapeType="1"/>
          </p:cNvSpPr>
          <p:nvPr/>
        </p:nvSpPr>
        <p:spPr bwMode="auto">
          <a:xfrm>
            <a:off x="0" y="838200"/>
            <a:ext cx="9144000" cy="0"/>
          </a:xfrm>
          <a:prstGeom prst="line">
            <a:avLst/>
          </a:prstGeom>
          <a:noFill/>
          <a:ln w="28575">
            <a:solidFill>
              <a:srgbClr val="9E0848"/>
            </a:solidFill>
            <a:round/>
            <a:headEnd/>
            <a:tailEnd/>
          </a:ln>
        </p:spPr>
        <p:txBody>
          <a:bodyPr>
            <a:spAutoFit/>
          </a:bodyPr>
          <a:lstStyle/>
          <a:p>
            <a:endParaRPr lang="zh-CN" altLang="en-US"/>
          </a:p>
        </p:txBody>
      </p:sp>
      <p:sp>
        <p:nvSpPr>
          <p:cNvPr id="4100" name="Rectangle 5"/>
          <p:cNvSpPr>
            <a:spLocks noChangeArrowheads="1"/>
          </p:cNvSpPr>
          <p:nvPr/>
        </p:nvSpPr>
        <p:spPr bwMode="auto">
          <a:xfrm>
            <a:off x="0" y="6172200"/>
            <a:ext cx="9144000" cy="685800"/>
          </a:xfrm>
          <a:prstGeom prst="rect">
            <a:avLst/>
          </a:prstGeom>
          <a:solidFill>
            <a:srgbClr val="9E0848"/>
          </a:solidFill>
          <a:ln w="12700">
            <a:solidFill>
              <a:srgbClr val="9E0848"/>
            </a:solidFill>
            <a:miter lim="800000"/>
            <a:headEnd/>
            <a:tailEnd/>
          </a:ln>
        </p:spPr>
        <p:txBody>
          <a:bodyPr anchor="ctr">
            <a:spAutoFit/>
          </a:bodyPr>
          <a:lstStyle/>
          <a:p>
            <a:pPr algn="ctr" eaLnBrk="1" hangingPunct="1"/>
            <a:endParaRPr lang="zh-CN" altLang="en-US"/>
          </a:p>
        </p:txBody>
      </p:sp>
      <p:sp>
        <p:nvSpPr>
          <p:cNvPr id="4101" name="标题 7"/>
          <p:cNvSpPr>
            <a:spLocks noGrp="1"/>
          </p:cNvSpPr>
          <p:nvPr>
            <p:ph type="title"/>
          </p:nvPr>
        </p:nvSpPr>
        <p:spPr>
          <a:xfrm>
            <a:off x="642938" y="642938"/>
            <a:ext cx="2286000" cy="1143000"/>
          </a:xfrm>
        </p:spPr>
        <p:txBody>
          <a:bodyPr/>
          <a:lstStyle/>
          <a:p>
            <a:pPr algn="l"/>
            <a:r>
              <a:rPr lang="zh-CN" altLang="en-US" sz="3200" b="1" dirty="0" smtClean="0">
                <a:latin typeface="微软雅黑" pitchFamily="34" charset="-122"/>
                <a:ea typeface="微软雅黑" pitchFamily="34" charset="-122"/>
              </a:rPr>
              <a:t>目录</a:t>
            </a:r>
          </a:p>
        </p:txBody>
      </p:sp>
      <p:sp>
        <p:nvSpPr>
          <p:cNvPr id="4102" name="内容占位符 8"/>
          <p:cNvSpPr>
            <a:spLocks noGrp="1"/>
          </p:cNvSpPr>
          <p:nvPr>
            <p:ph idx="1"/>
          </p:nvPr>
        </p:nvSpPr>
        <p:spPr>
          <a:xfrm>
            <a:off x="395536" y="1916832"/>
            <a:ext cx="7358062" cy="2357438"/>
          </a:xfrm>
        </p:spPr>
        <p:txBody>
          <a:bodyPr/>
          <a:lstStyle/>
          <a:p>
            <a:pPr marL="273050" lvl="1" indent="-273050">
              <a:lnSpc>
                <a:spcPct val="150000"/>
              </a:lnSpc>
              <a:buNone/>
            </a:pPr>
            <a:r>
              <a:rPr lang="zh-CN" altLang="en-US" sz="2400" b="1" dirty="0" smtClean="0">
                <a:latin typeface="微软雅黑" pitchFamily="34" charset="-122"/>
                <a:ea typeface="微软雅黑" pitchFamily="34" charset="-122"/>
              </a:rPr>
              <a:t>  一、</a:t>
            </a:r>
            <a:r>
              <a:rPr lang="zh-CN" altLang="en-US" sz="2400" b="1" dirty="0">
                <a:latin typeface="微软雅黑" pitchFamily="34" charset="-122"/>
                <a:ea typeface="微软雅黑" pitchFamily="34" charset="-122"/>
              </a:rPr>
              <a:t>组织关系去向</a:t>
            </a:r>
            <a:r>
              <a:rPr lang="zh-CN" altLang="en-US" sz="2400" b="1" dirty="0" smtClean="0">
                <a:latin typeface="微软雅黑" pitchFamily="34" charset="-122"/>
                <a:ea typeface="微软雅黑" pitchFamily="34" charset="-122"/>
              </a:rPr>
              <a:t>说明</a:t>
            </a:r>
            <a:endParaRPr lang="en-US" altLang="zh-CN" sz="2400" b="1" dirty="0" smtClean="0">
              <a:latin typeface="微软雅黑" pitchFamily="34" charset="-122"/>
              <a:ea typeface="微软雅黑" pitchFamily="34" charset="-122"/>
            </a:endParaRPr>
          </a:p>
          <a:p>
            <a:pPr marL="273050" lvl="1" indent="-273050">
              <a:lnSpc>
                <a:spcPct val="150000"/>
              </a:lnSpc>
              <a:buNone/>
            </a:pPr>
            <a:r>
              <a:rPr lang="en-US" altLang="zh-CN" sz="2400" b="1" dirty="0">
                <a:latin typeface="微软雅黑" pitchFamily="34" charset="-122"/>
                <a:ea typeface="微软雅黑" pitchFamily="34" charset="-122"/>
              </a:rPr>
              <a:t> </a:t>
            </a:r>
            <a:r>
              <a:rPr lang="en-US" altLang="zh-CN" sz="2400" b="1" dirty="0" smtClean="0">
                <a:latin typeface="微软雅黑" pitchFamily="34" charset="-122"/>
                <a:ea typeface="微软雅黑" pitchFamily="34" charset="-122"/>
              </a:rPr>
              <a:t> </a:t>
            </a:r>
            <a:r>
              <a:rPr lang="zh-CN" altLang="en-US" sz="2400" b="1" dirty="0" smtClean="0">
                <a:latin typeface="微软雅黑" pitchFamily="34" charset="-122"/>
                <a:ea typeface="微软雅黑" pitchFamily="34" charset="-122"/>
              </a:rPr>
              <a:t>二、</a:t>
            </a:r>
            <a:r>
              <a:rPr lang="zh-CN" altLang="en-US" sz="2400" b="1" dirty="0">
                <a:latin typeface="微软雅黑" pitchFamily="34" charset="-122"/>
                <a:ea typeface="微软雅黑" pitchFamily="34" charset="-122"/>
              </a:rPr>
              <a:t>组织关系转出办理流程</a:t>
            </a:r>
            <a:endParaRPr lang="en-US" altLang="zh-CN" sz="2400" b="1" dirty="0" smtClean="0">
              <a:latin typeface="微软雅黑" pitchFamily="34" charset="-122"/>
              <a:ea typeface="微软雅黑" pitchFamily="34" charset="-122"/>
            </a:endParaRPr>
          </a:p>
          <a:p>
            <a:pPr marL="273050" lvl="1" indent="-273050">
              <a:lnSpc>
                <a:spcPct val="150000"/>
              </a:lnSpc>
              <a:buNone/>
            </a:pPr>
            <a:r>
              <a:rPr lang="zh-CN" altLang="en-US" sz="2400" b="1" dirty="0" smtClean="0">
                <a:latin typeface="微软雅黑" pitchFamily="34" charset="-122"/>
                <a:ea typeface="微软雅黑" pitchFamily="34" charset="-122"/>
              </a:rPr>
              <a:t>  三、毕业生类型</a:t>
            </a:r>
            <a:endParaRPr lang="en-US" altLang="zh-CN" sz="2400" b="1" dirty="0" smtClean="0">
              <a:latin typeface="微软雅黑" pitchFamily="34" charset="-122"/>
              <a:ea typeface="微软雅黑" pitchFamily="34" charset="-122"/>
            </a:endParaRPr>
          </a:p>
          <a:p>
            <a:pPr marL="273050" lvl="1" indent="-273050">
              <a:lnSpc>
                <a:spcPct val="150000"/>
              </a:lnSpc>
              <a:buNone/>
            </a:pPr>
            <a:r>
              <a:rPr lang="en-US" altLang="zh-CN" sz="2400" b="1" dirty="0">
                <a:latin typeface="微软雅黑" pitchFamily="34" charset="-122"/>
                <a:ea typeface="微软雅黑" pitchFamily="34" charset="-122"/>
              </a:rPr>
              <a:t> </a:t>
            </a:r>
            <a:r>
              <a:rPr lang="en-US" altLang="zh-CN" sz="2400" b="1" dirty="0" smtClean="0">
                <a:latin typeface="微软雅黑" pitchFamily="34" charset="-122"/>
                <a:ea typeface="微软雅黑" pitchFamily="34" charset="-122"/>
              </a:rPr>
              <a:t> </a:t>
            </a:r>
            <a:r>
              <a:rPr lang="zh-CN" altLang="en-US" sz="2400" b="1" dirty="0" smtClean="0">
                <a:latin typeface="微软雅黑" pitchFamily="34" charset="-122"/>
                <a:ea typeface="微软雅黑" pitchFamily="34" charset="-122"/>
              </a:rPr>
              <a:t>四、毕业生身份材料说明</a:t>
            </a:r>
            <a:endParaRPr lang="en-US" altLang="zh-CN" sz="2400" b="1" dirty="0" smtClean="0">
              <a:latin typeface="微软雅黑" pitchFamily="34" charset="-122"/>
              <a:ea typeface="微软雅黑" pitchFamily="34" charset="-122"/>
            </a:endParaRPr>
          </a:p>
          <a:p>
            <a:pPr marL="273050" lvl="1" indent="-273050">
              <a:lnSpc>
                <a:spcPct val="150000"/>
              </a:lnSpc>
              <a:buNone/>
            </a:pPr>
            <a:endParaRPr lang="zh-CN" altLang="zh-CN" sz="2400" b="1" dirty="0" smtClean="0">
              <a:latin typeface="仿宋_GB2312" pitchFamily="49" charset="-122"/>
              <a:ea typeface="仿宋_GB2312" pitchFamily="49" charset="-122"/>
            </a:endParaRPr>
          </a:p>
        </p:txBody>
      </p:sp>
    </p:spTree>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3" descr="左右彩"/>
          <p:cNvPicPr>
            <a:picLocks noChangeAspect="1" noChangeArrowheads="1"/>
          </p:cNvPicPr>
          <p:nvPr/>
        </p:nvPicPr>
        <p:blipFill>
          <a:blip r:embed="rId3" cstate="print"/>
          <a:srcRect/>
          <a:stretch>
            <a:fillRect/>
          </a:stretch>
        </p:blipFill>
        <p:spPr bwMode="auto">
          <a:xfrm>
            <a:off x="152400" y="115888"/>
            <a:ext cx="2514600" cy="603250"/>
          </a:xfrm>
          <a:prstGeom prst="rect">
            <a:avLst/>
          </a:prstGeom>
          <a:noFill/>
          <a:ln w="9525">
            <a:noFill/>
            <a:miter lim="800000"/>
            <a:headEnd/>
            <a:tailEnd/>
          </a:ln>
        </p:spPr>
      </p:pic>
      <p:sp>
        <p:nvSpPr>
          <p:cNvPr id="5123" name="Line 4"/>
          <p:cNvSpPr>
            <a:spLocks noChangeShapeType="1"/>
          </p:cNvSpPr>
          <p:nvPr/>
        </p:nvSpPr>
        <p:spPr bwMode="auto">
          <a:xfrm>
            <a:off x="0" y="838200"/>
            <a:ext cx="9144000" cy="0"/>
          </a:xfrm>
          <a:prstGeom prst="line">
            <a:avLst/>
          </a:prstGeom>
          <a:noFill/>
          <a:ln w="28575">
            <a:solidFill>
              <a:srgbClr val="9E0848"/>
            </a:solidFill>
            <a:round/>
            <a:headEnd/>
            <a:tailEnd/>
          </a:ln>
        </p:spPr>
        <p:txBody>
          <a:bodyPr>
            <a:spAutoFit/>
          </a:bodyPr>
          <a:lstStyle/>
          <a:p>
            <a:endParaRPr lang="zh-CN" altLang="en-US"/>
          </a:p>
        </p:txBody>
      </p:sp>
      <p:sp>
        <p:nvSpPr>
          <p:cNvPr id="5124" name="Rectangle 5"/>
          <p:cNvSpPr>
            <a:spLocks noChangeArrowheads="1"/>
          </p:cNvSpPr>
          <p:nvPr/>
        </p:nvSpPr>
        <p:spPr bwMode="auto">
          <a:xfrm>
            <a:off x="0" y="6172200"/>
            <a:ext cx="9144000" cy="685800"/>
          </a:xfrm>
          <a:prstGeom prst="rect">
            <a:avLst/>
          </a:prstGeom>
          <a:solidFill>
            <a:srgbClr val="9E0848"/>
          </a:solidFill>
          <a:ln w="12700">
            <a:solidFill>
              <a:srgbClr val="9E0848"/>
            </a:solidFill>
            <a:miter lim="800000"/>
            <a:headEnd/>
            <a:tailEnd/>
          </a:ln>
        </p:spPr>
        <p:txBody>
          <a:bodyPr anchor="ctr">
            <a:spAutoFit/>
          </a:bodyPr>
          <a:lstStyle/>
          <a:p>
            <a:pPr algn="ctr" eaLnBrk="1" hangingPunct="1"/>
            <a:endParaRPr lang="zh-CN" altLang="en-US"/>
          </a:p>
        </p:txBody>
      </p:sp>
      <p:sp>
        <p:nvSpPr>
          <p:cNvPr id="5125" name="标题 7"/>
          <p:cNvSpPr>
            <a:spLocks noGrp="1"/>
          </p:cNvSpPr>
          <p:nvPr>
            <p:ph type="title"/>
          </p:nvPr>
        </p:nvSpPr>
        <p:spPr>
          <a:xfrm>
            <a:off x="611560" y="1268760"/>
            <a:ext cx="8105554" cy="1428740"/>
          </a:xfrm>
        </p:spPr>
        <p:txBody>
          <a:bodyPr/>
          <a:lstStyle/>
          <a:p>
            <a:pPr algn="l"/>
            <a:r>
              <a:rPr lang="zh-CN" altLang="en-US" sz="2800" b="1" dirty="0">
                <a:latin typeface="微软雅黑" pitchFamily="34" charset="-122"/>
                <a:ea typeface="微软雅黑" pitchFamily="34" charset="-122"/>
              </a:rPr>
              <a:t>四、毕业生身份材料说明</a:t>
            </a:r>
            <a:r>
              <a:rPr lang="zh-CN" altLang="en-US" sz="2800" b="1" dirty="0">
                <a:latin typeface="黑体" pitchFamily="2" charset="-122"/>
                <a:ea typeface="黑体" pitchFamily="2" charset="-122"/>
              </a:rPr>
              <a:t/>
            </a:r>
            <a:br>
              <a:rPr lang="zh-CN" altLang="en-US" sz="2800" b="1" dirty="0">
                <a:latin typeface="黑体" pitchFamily="2" charset="-122"/>
                <a:ea typeface="黑体" pitchFamily="2" charset="-122"/>
              </a:rPr>
            </a:br>
            <a:r>
              <a:rPr lang="en-US" altLang="zh-CN" sz="2800" b="1" dirty="0" smtClean="0">
                <a:latin typeface="黑体" pitchFamily="2" charset="-122"/>
                <a:ea typeface="黑体" pitchFamily="2" charset="-122"/>
              </a:rPr>
              <a:t/>
            </a:r>
            <a:br>
              <a:rPr lang="en-US" altLang="zh-CN" sz="2800" b="1" dirty="0" smtClean="0">
                <a:latin typeface="黑体" pitchFamily="2" charset="-122"/>
                <a:ea typeface="黑体" pitchFamily="2" charset="-122"/>
              </a:rPr>
            </a:br>
            <a:r>
              <a:rPr lang="en-US" altLang="zh-CN" sz="2400" b="1" dirty="0" smtClean="0">
                <a:latin typeface="黑体" pitchFamily="2" charset="-122"/>
                <a:ea typeface="黑体" pitchFamily="2" charset="-122"/>
              </a:rPr>
              <a:t/>
            </a:r>
            <a:br>
              <a:rPr lang="en-US" altLang="zh-CN" sz="2400" b="1" dirty="0" smtClean="0">
                <a:latin typeface="黑体" pitchFamily="2" charset="-122"/>
                <a:ea typeface="黑体" pitchFamily="2" charset="-122"/>
              </a:rPr>
            </a:br>
            <a:endParaRPr lang="zh-CN" altLang="en-US" sz="2800" b="1" dirty="0" smtClean="0">
              <a:latin typeface="黑体" pitchFamily="2" charset="-122"/>
              <a:ea typeface="黑体" pitchFamily="2" charset="-122"/>
            </a:endParaRPr>
          </a:p>
        </p:txBody>
      </p:sp>
      <p:sp>
        <p:nvSpPr>
          <p:cNvPr id="8" name="内容占位符 7"/>
          <p:cNvSpPr>
            <a:spLocks noGrp="1"/>
          </p:cNvSpPr>
          <p:nvPr>
            <p:ph idx="1"/>
          </p:nvPr>
        </p:nvSpPr>
        <p:spPr>
          <a:xfrm>
            <a:off x="685800" y="1916832"/>
            <a:ext cx="7772400" cy="4114800"/>
          </a:xfrm>
        </p:spPr>
        <p:txBody>
          <a:bodyPr/>
          <a:lstStyle/>
          <a:p>
            <a:r>
              <a:rPr lang="en-US" altLang="zh-CN" sz="2000" dirty="0" smtClean="0">
                <a:latin typeface="微软雅黑" pitchFamily="34" charset="-122"/>
                <a:ea typeface="微软雅黑" pitchFamily="34" charset="-122"/>
              </a:rPr>
              <a:t>1</a:t>
            </a:r>
            <a:r>
              <a:rPr lang="zh-CN" altLang="en-US" sz="2000" dirty="0" smtClean="0">
                <a:latin typeface="微软雅黑" pitchFamily="34" charset="-122"/>
                <a:ea typeface="微软雅黑" pitchFamily="34" charset="-122"/>
              </a:rPr>
              <a:t>、正式党员：党员材料与档案一起发到档案去向、派遣时领介绍信</a:t>
            </a:r>
            <a:endParaRPr lang="en-US" altLang="zh-CN" sz="2000" dirty="0" smtClean="0">
              <a:latin typeface="微软雅黑" pitchFamily="34" charset="-122"/>
              <a:ea typeface="微软雅黑" pitchFamily="34" charset="-122"/>
            </a:endParaRPr>
          </a:p>
          <a:p>
            <a:r>
              <a:rPr lang="en-US" altLang="zh-CN" sz="2000" dirty="0" smtClean="0">
                <a:latin typeface="微软雅黑" pitchFamily="34" charset="-122"/>
                <a:ea typeface="微软雅黑" pitchFamily="34" charset="-122"/>
              </a:rPr>
              <a:t>2</a:t>
            </a:r>
            <a:r>
              <a:rPr lang="zh-CN" altLang="en-US" sz="2000" dirty="0" smtClean="0">
                <a:latin typeface="微软雅黑" pitchFamily="34" charset="-122"/>
                <a:ea typeface="微软雅黑" pitchFamily="34" charset="-122"/>
              </a:rPr>
              <a:t>、预备党员：在派遣前发放预备党员材料，派遣时发放介绍信，交至报到单位</a:t>
            </a:r>
            <a:endParaRPr lang="en-US" altLang="zh-CN" sz="2000" dirty="0" smtClean="0">
              <a:latin typeface="微软雅黑" pitchFamily="34" charset="-122"/>
              <a:ea typeface="微软雅黑" pitchFamily="34" charset="-122"/>
            </a:endParaRPr>
          </a:p>
          <a:p>
            <a:r>
              <a:rPr lang="en-US" altLang="zh-CN" sz="2000" dirty="0" smtClean="0">
                <a:latin typeface="微软雅黑" pitchFamily="34" charset="-122"/>
                <a:ea typeface="微软雅黑" pitchFamily="34" charset="-122"/>
              </a:rPr>
              <a:t>3</a:t>
            </a:r>
            <a:r>
              <a:rPr lang="zh-CN" altLang="en-US" sz="2000" dirty="0" smtClean="0">
                <a:latin typeface="微软雅黑" pitchFamily="34" charset="-122"/>
                <a:ea typeface="微软雅黑" pitchFamily="34" charset="-122"/>
              </a:rPr>
              <a:t>、积极分子：派遣前发放积极分子材料，可交至派遣单位，继续培养</a:t>
            </a:r>
            <a:endParaRPr lang="en-US" altLang="zh-CN" sz="2000" dirty="0" smtClean="0">
              <a:latin typeface="微软雅黑" pitchFamily="34" charset="-122"/>
              <a:ea typeface="微软雅黑" pitchFamily="34" charset="-122"/>
            </a:endParaRPr>
          </a:p>
          <a:p>
            <a:endParaRPr lang="en-US" altLang="zh-CN" sz="2000" dirty="0"/>
          </a:p>
        </p:txBody>
      </p:sp>
    </p:spTree>
    <p:extLst>
      <p:ext uri="{BB962C8B-B14F-4D97-AF65-F5344CB8AC3E}">
        <p14:creationId xmlns:p14="http://schemas.microsoft.com/office/powerpoint/2010/main" val="3041081702"/>
      </p:ext>
    </p:extLst>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8130" name="Picture 3" descr="左右彩"/>
          <p:cNvPicPr>
            <a:picLocks noChangeAspect="1" noChangeArrowheads="1"/>
          </p:cNvPicPr>
          <p:nvPr/>
        </p:nvPicPr>
        <p:blipFill>
          <a:blip r:embed="rId3" cstate="print"/>
          <a:srcRect/>
          <a:stretch>
            <a:fillRect/>
          </a:stretch>
        </p:blipFill>
        <p:spPr bwMode="auto">
          <a:xfrm>
            <a:off x="152400" y="115888"/>
            <a:ext cx="2514600" cy="603250"/>
          </a:xfrm>
          <a:prstGeom prst="rect">
            <a:avLst/>
          </a:prstGeom>
          <a:noFill/>
          <a:ln w="9525">
            <a:noFill/>
            <a:miter lim="800000"/>
            <a:headEnd/>
            <a:tailEnd/>
          </a:ln>
        </p:spPr>
      </p:pic>
      <p:sp>
        <p:nvSpPr>
          <p:cNvPr id="48131" name="Line 4"/>
          <p:cNvSpPr>
            <a:spLocks noChangeShapeType="1"/>
          </p:cNvSpPr>
          <p:nvPr/>
        </p:nvSpPr>
        <p:spPr bwMode="auto">
          <a:xfrm>
            <a:off x="0" y="838200"/>
            <a:ext cx="9144000" cy="0"/>
          </a:xfrm>
          <a:prstGeom prst="line">
            <a:avLst/>
          </a:prstGeom>
          <a:noFill/>
          <a:ln w="28575">
            <a:solidFill>
              <a:srgbClr val="9E0848"/>
            </a:solidFill>
            <a:round/>
            <a:headEnd/>
            <a:tailEnd/>
          </a:ln>
        </p:spPr>
        <p:txBody>
          <a:bodyPr>
            <a:spAutoFit/>
          </a:bodyPr>
          <a:lstStyle/>
          <a:p>
            <a:endParaRPr lang="zh-CN" altLang="en-US"/>
          </a:p>
        </p:txBody>
      </p:sp>
      <p:sp>
        <p:nvSpPr>
          <p:cNvPr id="48132" name="Rectangle 5"/>
          <p:cNvSpPr>
            <a:spLocks noChangeArrowheads="1"/>
          </p:cNvSpPr>
          <p:nvPr/>
        </p:nvSpPr>
        <p:spPr bwMode="auto">
          <a:xfrm>
            <a:off x="0" y="6172200"/>
            <a:ext cx="9144000" cy="685800"/>
          </a:xfrm>
          <a:prstGeom prst="rect">
            <a:avLst/>
          </a:prstGeom>
          <a:solidFill>
            <a:srgbClr val="9E0848"/>
          </a:solidFill>
          <a:ln w="12700">
            <a:solidFill>
              <a:srgbClr val="9E0848"/>
            </a:solidFill>
            <a:miter lim="800000"/>
            <a:headEnd/>
            <a:tailEnd/>
          </a:ln>
        </p:spPr>
        <p:txBody>
          <a:bodyPr anchor="ctr">
            <a:spAutoFit/>
          </a:bodyPr>
          <a:lstStyle/>
          <a:p>
            <a:pPr algn="ctr" eaLnBrk="1" hangingPunct="1"/>
            <a:endParaRPr lang="zh-CN" altLang="en-US"/>
          </a:p>
        </p:txBody>
      </p:sp>
      <p:sp>
        <p:nvSpPr>
          <p:cNvPr id="48133" name="标题 7"/>
          <p:cNvSpPr>
            <a:spLocks noGrp="1"/>
          </p:cNvSpPr>
          <p:nvPr>
            <p:ph type="title"/>
          </p:nvPr>
        </p:nvSpPr>
        <p:spPr>
          <a:xfrm>
            <a:off x="611560" y="1844824"/>
            <a:ext cx="2286000" cy="1143000"/>
          </a:xfrm>
        </p:spPr>
        <p:txBody>
          <a:bodyPr/>
          <a:lstStyle/>
          <a:p>
            <a:pPr algn="l"/>
            <a:r>
              <a:rPr lang="zh-CN" altLang="en-US" sz="2400" b="1" dirty="0" smtClean="0">
                <a:latin typeface="黑体" pitchFamily="2" charset="-122"/>
                <a:ea typeface="黑体" pitchFamily="2" charset="-122"/>
              </a:rPr>
              <a:t>联系方式</a:t>
            </a:r>
          </a:p>
        </p:txBody>
      </p:sp>
      <p:sp>
        <p:nvSpPr>
          <p:cNvPr id="48134" name="内容占位符 8"/>
          <p:cNvSpPr>
            <a:spLocks noGrp="1"/>
          </p:cNvSpPr>
          <p:nvPr>
            <p:ph idx="1"/>
          </p:nvPr>
        </p:nvSpPr>
        <p:spPr>
          <a:xfrm>
            <a:off x="323528" y="3140968"/>
            <a:ext cx="8137525" cy="2441575"/>
          </a:xfrm>
        </p:spPr>
        <p:txBody>
          <a:bodyPr/>
          <a:lstStyle/>
          <a:p>
            <a:pPr lvl="1">
              <a:spcAft>
                <a:spcPts val="1200"/>
              </a:spcAft>
              <a:buFont typeface="Wingdings" pitchFamily="2" charset="2"/>
              <a:buChar char="p"/>
            </a:pPr>
            <a:r>
              <a:rPr lang="en-US" altLang="zh-CN" sz="2400" b="1" dirty="0" smtClean="0">
                <a:latin typeface="微软雅黑" pitchFamily="34" charset="-122"/>
                <a:ea typeface="微软雅黑" pitchFamily="34" charset="-122"/>
              </a:rPr>
              <a:t> </a:t>
            </a:r>
            <a:r>
              <a:rPr lang="zh-CN" altLang="en-US" sz="2400" b="1" dirty="0" smtClean="0">
                <a:latin typeface="微软雅黑" pitchFamily="34" charset="-122"/>
                <a:ea typeface="微软雅黑" pitchFamily="34" charset="-122"/>
              </a:rPr>
              <a:t>办公地点：信息楼</a:t>
            </a:r>
            <a:r>
              <a:rPr lang="en-US" altLang="zh-CN" sz="2400" b="1" dirty="0" smtClean="0">
                <a:latin typeface="微软雅黑" pitchFamily="34" charset="-122"/>
                <a:ea typeface="微软雅黑" pitchFamily="34" charset="-122"/>
              </a:rPr>
              <a:t>219</a:t>
            </a:r>
          </a:p>
          <a:p>
            <a:pPr lvl="1">
              <a:spcAft>
                <a:spcPts val="1200"/>
              </a:spcAft>
              <a:buFont typeface="Wingdings" pitchFamily="2" charset="2"/>
              <a:buChar char="p"/>
            </a:pPr>
            <a:r>
              <a:rPr lang="zh-CN" altLang="en-US" sz="2400" b="1" dirty="0" smtClean="0">
                <a:latin typeface="微软雅黑" pitchFamily="34" charset="-122"/>
                <a:ea typeface="微软雅黑" pitchFamily="34" charset="-122"/>
              </a:rPr>
              <a:t> 办公电话：</a:t>
            </a:r>
            <a:r>
              <a:rPr lang="en-US" altLang="zh-CN" sz="2400" b="1" dirty="0" smtClean="0">
                <a:latin typeface="微软雅黑" pitchFamily="34" charset="-122"/>
                <a:ea typeface="微软雅黑" pitchFamily="34" charset="-122"/>
              </a:rPr>
              <a:t>62511457</a:t>
            </a:r>
          </a:p>
          <a:p>
            <a:pPr lvl="1">
              <a:spcAft>
                <a:spcPts val="1200"/>
              </a:spcAft>
              <a:buFont typeface="Wingdings" pitchFamily="2" charset="2"/>
              <a:buChar char="p"/>
            </a:pPr>
            <a:r>
              <a:rPr lang="en-US" altLang="zh-CN" sz="2400" b="1" dirty="0" smtClean="0">
                <a:latin typeface="微软雅黑" pitchFamily="34" charset="-122"/>
                <a:ea typeface="微软雅黑" pitchFamily="34" charset="-122"/>
              </a:rPr>
              <a:t> </a:t>
            </a:r>
            <a:r>
              <a:rPr lang="zh-CN" altLang="en-US" sz="2400" b="1" dirty="0" smtClean="0">
                <a:latin typeface="微软雅黑" pitchFamily="34" charset="-122"/>
                <a:ea typeface="微软雅黑" pitchFamily="34" charset="-122"/>
              </a:rPr>
              <a:t>联系人：海薇  甄真</a:t>
            </a:r>
            <a:endParaRPr lang="en-US" altLang="zh-CN" sz="2400" b="1" dirty="0" smtClean="0">
              <a:latin typeface="微软雅黑" pitchFamily="34" charset="-122"/>
              <a:ea typeface="微软雅黑" pitchFamily="34" charset="-122"/>
            </a:endParaRPr>
          </a:p>
        </p:txBody>
      </p:sp>
      <p:sp>
        <p:nvSpPr>
          <p:cNvPr id="2" name="TextBox 1"/>
          <p:cNvSpPr txBox="1"/>
          <p:nvPr/>
        </p:nvSpPr>
        <p:spPr>
          <a:xfrm>
            <a:off x="247739" y="1286236"/>
            <a:ext cx="8695009" cy="461665"/>
          </a:xfrm>
          <a:prstGeom prst="rect">
            <a:avLst/>
          </a:prstGeom>
          <a:noFill/>
        </p:spPr>
        <p:txBody>
          <a:bodyPr wrap="none" rtlCol="0">
            <a:spAutoFit/>
          </a:bodyPr>
          <a:lstStyle/>
          <a:p>
            <a:r>
              <a:rPr lang="zh-CN" altLang="en-US" b="1" dirty="0" smtClean="0"/>
              <a:t>以上所有事项需要各位支部书记在</a:t>
            </a:r>
            <a:r>
              <a:rPr lang="en-US" altLang="zh-CN" b="1" dirty="0" smtClean="0"/>
              <a:t>6</a:t>
            </a:r>
            <a:r>
              <a:rPr lang="zh-CN" altLang="en-US" b="1" dirty="0" smtClean="0"/>
              <a:t>月</a:t>
            </a:r>
            <a:r>
              <a:rPr lang="en-US" altLang="zh-CN" b="1" dirty="0" smtClean="0"/>
              <a:t>20</a:t>
            </a:r>
            <a:r>
              <a:rPr lang="zh-CN" altLang="en-US" b="1" dirty="0" smtClean="0"/>
              <a:t>日之前反馈至学院党委</a:t>
            </a:r>
            <a:endParaRPr lang="zh-CN" altLang="en-US" b="1" dirty="0"/>
          </a:p>
        </p:txBody>
      </p:sp>
    </p:spTree>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0178" name="Picture 3" descr="左右彩"/>
          <p:cNvPicPr>
            <a:picLocks noChangeAspect="1" noChangeArrowheads="1"/>
          </p:cNvPicPr>
          <p:nvPr/>
        </p:nvPicPr>
        <p:blipFill>
          <a:blip r:embed="rId3" cstate="print"/>
          <a:srcRect/>
          <a:stretch>
            <a:fillRect/>
          </a:stretch>
        </p:blipFill>
        <p:spPr bwMode="auto">
          <a:xfrm>
            <a:off x="152400" y="115888"/>
            <a:ext cx="2514600" cy="603250"/>
          </a:xfrm>
          <a:prstGeom prst="rect">
            <a:avLst/>
          </a:prstGeom>
          <a:noFill/>
          <a:ln w="9525">
            <a:noFill/>
            <a:miter lim="800000"/>
            <a:headEnd/>
            <a:tailEnd/>
          </a:ln>
        </p:spPr>
      </p:pic>
      <p:sp>
        <p:nvSpPr>
          <p:cNvPr id="50179" name="Line 4"/>
          <p:cNvSpPr>
            <a:spLocks noChangeShapeType="1"/>
          </p:cNvSpPr>
          <p:nvPr/>
        </p:nvSpPr>
        <p:spPr bwMode="auto">
          <a:xfrm>
            <a:off x="0" y="838200"/>
            <a:ext cx="9144000" cy="0"/>
          </a:xfrm>
          <a:prstGeom prst="line">
            <a:avLst/>
          </a:prstGeom>
          <a:noFill/>
          <a:ln w="28575">
            <a:solidFill>
              <a:srgbClr val="9E0848"/>
            </a:solidFill>
            <a:round/>
            <a:headEnd/>
            <a:tailEnd/>
          </a:ln>
        </p:spPr>
        <p:txBody>
          <a:bodyPr>
            <a:spAutoFit/>
          </a:bodyPr>
          <a:lstStyle/>
          <a:p>
            <a:endParaRPr lang="zh-CN" altLang="en-US"/>
          </a:p>
        </p:txBody>
      </p:sp>
      <p:sp>
        <p:nvSpPr>
          <p:cNvPr id="50180" name="Rectangle 5"/>
          <p:cNvSpPr>
            <a:spLocks noChangeArrowheads="1"/>
          </p:cNvSpPr>
          <p:nvPr/>
        </p:nvSpPr>
        <p:spPr bwMode="auto">
          <a:xfrm>
            <a:off x="0" y="6172200"/>
            <a:ext cx="9144000" cy="685800"/>
          </a:xfrm>
          <a:prstGeom prst="rect">
            <a:avLst/>
          </a:prstGeom>
          <a:solidFill>
            <a:srgbClr val="9E0848"/>
          </a:solidFill>
          <a:ln w="12700">
            <a:solidFill>
              <a:srgbClr val="9E0848"/>
            </a:solidFill>
            <a:miter lim="800000"/>
            <a:headEnd/>
            <a:tailEnd/>
          </a:ln>
        </p:spPr>
        <p:txBody>
          <a:bodyPr anchor="ctr">
            <a:spAutoFit/>
          </a:bodyPr>
          <a:lstStyle/>
          <a:p>
            <a:pPr algn="ctr" eaLnBrk="1" hangingPunct="1"/>
            <a:endParaRPr lang="zh-CN" altLang="en-US"/>
          </a:p>
        </p:txBody>
      </p:sp>
      <p:sp>
        <p:nvSpPr>
          <p:cNvPr id="7" name="矩形 6"/>
          <p:cNvSpPr/>
          <p:nvPr/>
        </p:nvSpPr>
        <p:spPr>
          <a:xfrm>
            <a:off x="3286116" y="2643182"/>
            <a:ext cx="2621231" cy="923330"/>
          </a:xfrm>
          <a:prstGeom prst="rect">
            <a:avLst/>
          </a:prstGeom>
          <a:noFill/>
        </p:spPr>
        <p:txBody>
          <a:bodyPr wrap="none">
            <a:spAutoFit/>
          </a:bodyPr>
          <a:lstStyle/>
          <a:p>
            <a:pPr algn="ctr">
              <a:defRPr/>
            </a:pPr>
            <a:r>
              <a:rPr lang="zh-CN" altLang="en-US" sz="54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宋体" pitchFamily="2" charset="-122"/>
                <a:ea typeface="宋体" pitchFamily="2" charset="-122"/>
              </a:rPr>
              <a:t>谢 谢！</a:t>
            </a:r>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3" descr="左右彩"/>
          <p:cNvPicPr>
            <a:picLocks noChangeAspect="1" noChangeArrowheads="1"/>
          </p:cNvPicPr>
          <p:nvPr/>
        </p:nvPicPr>
        <p:blipFill>
          <a:blip r:embed="rId3" cstate="print"/>
          <a:srcRect/>
          <a:stretch>
            <a:fillRect/>
          </a:stretch>
        </p:blipFill>
        <p:spPr bwMode="auto">
          <a:xfrm>
            <a:off x="152400" y="115888"/>
            <a:ext cx="2514600" cy="603250"/>
          </a:xfrm>
          <a:prstGeom prst="rect">
            <a:avLst/>
          </a:prstGeom>
          <a:noFill/>
          <a:ln w="9525">
            <a:noFill/>
            <a:miter lim="800000"/>
            <a:headEnd/>
            <a:tailEnd/>
          </a:ln>
        </p:spPr>
      </p:pic>
      <p:sp>
        <p:nvSpPr>
          <p:cNvPr id="5123" name="Line 4"/>
          <p:cNvSpPr>
            <a:spLocks noChangeShapeType="1"/>
          </p:cNvSpPr>
          <p:nvPr/>
        </p:nvSpPr>
        <p:spPr bwMode="auto">
          <a:xfrm>
            <a:off x="0" y="838200"/>
            <a:ext cx="9144000" cy="0"/>
          </a:xfrm>
          <a:prstGeom prst="line">
            <a:avLst/>
          </a:prstGeom>
          <a:noFill/>
          <a:ln w="28575">
            <a:solidFill>
              <a:srgbClr val="9E0848"/>
            </a:solidFill>
            <a:round/>
            <a:headEnd/>
            <a:tailEnd/>
          </a:ln>
        </p:spPr>
        <p:txBody>
          <a:bodyPr>
            <a:spAutoFit/>
          </a:bodyPr>
          <a:lstStyle/>
          <a:p>
            <a:endParaRPr lang="zh-CN" altLang="en-US"/>
          </a:p>
        </p:txBody>
      </p:sp>
      <p:sp>
        <p:nvSpPr>
          <p:cNvPr id="5124" name="Rectangle 5"/>
          <p:cNvSpPr>
            <a:spLocks noChangeArrowheads="1"/>
          </p:cNvSpPr>
          <p:nvPr/>
        </p:nvSpPr>
        <p:spPr bwMode="auto">
          <a:xfrm>
            <a:off x="0" y="6172200"/>
            <a:ext cx="9144000" cy="685800"/>
          </a:xfrm>
          <a:prstGeom prst="rect">
            <a:avLst/>
          </a:prstGeom>
          <a:solidFill>
            <a:srgbClr val="9E0848"/>
          </a:solidFill>
          <a:ln w="12700">
            <a:solidFill>
              <a:srgbClr val="9E0848"/>
            </a:solidFill>
            <a:miter lim="800000"/>
            <a:headEnd/>
            <a:tailEnd/>
          </a:ln>
        </p:spPr>
        <p:txBody>
          <a:bodyPr anchor="ctr">
            <a:spAutoFit/>
          </a:bodyPr>
          <a:lstStyle/>
          <a:p>
            <a:pPr algn="ctr" eaLnBrk="1" hangingPunct="1"/>
            <a:endParaRPr lang="zh-CN" altLang="en-US"/>
          </a:p>
        </p:txBody>
      </p:sp>
      <p:sp>
        <p:nvSpPr>
          <p:cNvPr id="5125" name="标题 7"/>
          <p:cNvSpPr>
            <a:spLocks noGrp="1"/>
          </p:cNvSpPr>
          <p:nvPr>
            <p:ph type="title"/>
          </p:nvPr>
        </p:nvSpPr>
        <p:spPr>
          <a:xfrm>
            <a:off x="642910" y="857232"/>
            <a:ext cx="8105554" cy="1428740"/>
          </a:xfrm>
        </p:spPr>
        <p:txBody>
          <a:bodyPr/>
          <a:lstStyle/>
          <a:p>
            <a:pPr algn="l"/>
            <a:r>
              <a:rPr lang="zh-CN" altLang="en-US" sz="2800" b="1" dirty="0" smtClean="0">
                <a:latin typeface="微软雅黑" pitchFamily="34" charset="-122"/>
                <a:ea typeface="微软雅黑" pitchFamily="34" charset="-122"/>
              </a:rPr>
              <a:t>一、组织关系去向（介绍信抬头）说明</a:t>
            </a:r>
            <a:r>
              <a:rPr lang="en-US" altLang="zh-CN" sz="2800" b="1" dirty="0" smtClean="0">
                <a:latin typeface="黑体" pitchFamily="2" charset="-122"/>
                <a:ea typeface="黑体" pitchFamily="2" charset="-122"/>
              </a:rPr>
              <a:t/>
            </a:r>
            <a:br>
              <a:rPr lang="en-US" altLang="zh-CN" sz="2800" b="1" dirty="0" smtClean="0">
                <a:latin typeface="黑体" pitchFamily="2" charset="-122"/>
                <a:ea typeface="黑体" pitchFamily="2" charset="-122"/>
              </a:rPr>
            </a:br>
            <a:r>
              <a:rPr lang="en-US" altLang="zh-CN" sz="2800" b="1" dirty="0" smtClean="0">
                <a:latin typeface="微软雅黑" pitchFamily="34" charset="-122"/>
                <a:ea typeface="微软雅黑" pitchFamily="34" charset="-122"/>
              </a:rPr>
              <a:t/>
            </a:r>
            <a:br>
              <a:rPr lang="en-US" altLang="zh-CN" sz="2800" b="1" dirty="0" smtClean="0">
                <a:latin typeface="微软雅黑" pitchFamily="34" charset="-122"/>
                <a:ea typeface="微软雅黑" pitchFamily="34" charset="-122"/>
              </a:rPr>
            </a:br>
            <a:r>
              <a:rPr lang="zh-CN" altLang="en-US" sz="2400" b="1" dirty="0" smtClean="0">
                <a:latin typeface="微软雅黑" pitchFamily="34" charset="-122"/>
                <a:ea typeface="微软雅黑" pitchFamily="34" charset="-122"/>
              </a:rPr>
              <a:t>（一）</a:t>
            </a:r>
            <a:r>
              <a:rPr lang="zh-CN" altLang="zh-CN" sz="2800" b="1" dirty="0">
                <a:latin typeface="微软雅黑" pitchFamily="34" charset="-122"/>
                <a:ea typeface="微软雅黑" pitchFamily="34" charset="-122"/>
              </a:rPr>
              <a:t>信息准确的重要性</a:t>
            </a:r>
            <a:r>
              <a:rPr lang="zh-CN" altLang="zh-CN" sz="2800" b="1" dirty="0" smtClean="0">
                <a:latin typeface="微软雅黑" pitchFamily="34" charset="-122"/>
                <a:ea typeface="微软雅黑" pitchFamily="34" charset="-122"/>
              </a:rPr>
              <a:t>？</a:t>
            </a:r>
            <a:endParaRPr lang="zh-CN" altLang="en-US" sz="2800" b="1" dirty="0" smtClean="0">
              <a:latin typeface="微软雅黑" pitchFamily="34" charset="-122"/>
              <a:ea typeface="微软雅黑" pitchFamily="34" charset="-122"/>
            </a:endParaRPr>
          </a:p>
        </p:txBody>
      </p:sp>
      <p:sp>
        <p:nvSpPr>
          <p:cNvPr id="8" name="内容占位符 7"/>
          <p:cNvSpPr>
            <a:spLocks noGrp="1"/>
          </p:cNvSpPr>
          <p:nvPr>
            <p:ph idx="1"/>
          </p:nvPr>
        </p:nvSpPr>
        <p:spPr>
          <a:xfrm>
            <a:off x="685800" y="2564904"/>
            <a:ext cx="7772400" cy="4114800"/>
          </a:xfrm>
        </p:spPr>
        <p:txBody>
          <a:bodyPr/>
          <a:lstStyle/>
          <a:p>
            <a:r>
              <a:rPr lang="zh-CN" altLang="zh-CN" sz="2000" dirty="0">
                <a:latin typeface="微软雅黑" pitchFamily="34" charset="-122"/>
                <a:ea typeface="微软雅黑" pitchFamily="34" charset="-122"/>
              </a:rPr>
              <a:t>毕业生组织关系接转工作的难点在于采集组织关系去向</a:t>
            </a:r>
            <a:r>
              <a:rPr lang="zh-CN" altLang="zh-CN" sz="2000" dirty="0" smtClean="0">
                <a:latin typeface="微软雅黑" pitchFamily="34" charset="-122"/>
                <a:ea typeface="微软雅黑" pitchFamily="34" charset="-122"/>
              </a:rPr>
              <a:t>信息</a:t>
            </a:r>
            <a:endParaRPr lang="en-US" altLang="zh-CN" sz="2000" dirty="0" smtClean="0">
              <a:latin typeface="微软雅黑" pitchFamily="34" charset="-122"/>
              <a:ea typeface="微软雅黑" pitchFamily="34" charset="-122"/>
            </a:endParaRPr>
          </a:p>
          <a:p>
            <a:endParaRPr lang="en-US" altLang="zh-CN" sz="2000" dirty="0">
              <a:latin typeface="微软雅黑" pitchFamily="34" charset="-122"/>
              <a:ea typeface="微软雅黑" pitchFamily="34" charset="-122"/>
            </a:endParaRPr>
          </a:p>
          <a:p>
            <a:r>
              <a:rPr lang="zh-CN" altLang="zh-CN" sz="2000" dirty="0" smtClean="0">
                <a:latin typeface="微软雅黑" pitchFamily="34" charset="-122"/>
                <a:ea typeface="微软雅黑" pitchFamily="34" charset="-122"/>
              </a:rPr>
              <a:t>如果</a:t>
            </a:r>
            <a:r>
              <a:rPr lang="zh-CN" altLang="zh-CN" sz="2000" dirty="0">
                <a:latin typeface="微软雅黑" pitchFamily="34" charset="-122"/>
                <a:ea typeface="微软雅黑" pitchFamily="34" charset="-122"/>
              </a:rPr>
              <a:t>信息有误，则会因为改办、重办导致工作量翻倍，更有损于组织关系接转工作的</a:t>
            </a:r>
            <a:r>
              <a:rPr lang="zh-CN" altLang="zh-CN" sz="2000" dirty="0" smtClean="0">
                <a:latin typeface="微软雅黑" pitchFamily="34" charset="-122"/>
                <a:ea typeface="微软雅黑" pitchFamily="34" charset="-122"/>
              </a:rPr>
              <a:t>严肃性</a:t>
            </a:r>
            <a:endParaRPr lang="en-US" altLang="zh-CN" sz="2000" dirty="0" smtClean="0">
              <a:latin typeface="微软雅黑" pitchFamily="34" charset="-122"/>
              <a:ea typeface="微软雅黑" pitchFamily="34" charset="-122"/>
            </a:endParaRPr>
          </a:p>
          <a:p>
            <a:endParaRPr lang="en-US" altLang="zh-CN" sz="2000" dirty="0">
              <a:latin typeface="微软雅黑" pitchFamily="34" charset="-122"/>
              <a:ea typeface="微软雅黑" pitchFamily="34" charset="-122"/>
            </a:endParaRPr>
          </a:p>
          <a:p>
            <a:r>
              <a:rPr lang="zh-CN" altLang="zh-CN" sz="2000" dirty="0" smtClean="0">
                <a:latin typeface="微软雅黑" pitchFamily="34" charset="-122"/>
                <a:ea typeface="微软雅黑" pitchFamily="34" charset="-122"/>
              </a:rPr>
              <a:t>可能</a:t>
            </a:r>
            <a:r>
              <a:rPr lang="zh-CN" altLang="zh-CN" sz="2000" dirty="0">
                <a:latin typeface="微软雅黑" pitchFamily="34" charset="-122"/>
                <a:ea typeface="微软雅黑" pitchFamily="34" charset="-122"/>
              </a:rPr>
              <a:t>导致毕业生无法及时接转组织关系，产生历史遗留问题。</a:t>
            </a: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3" descr="左右彩"/>
          <p:cNvPicPr>
            <a:picLocks noChangeAspect="1" noChangeArrowheads="1"/>
          </p:cNvPicPr>
          <p:nvPr/>
        </p:nvPicPr>
        <p:blipFill>
          <a:blip r:embed="rId3" cstate="print"/>
          <a:srcRect/>
          <a:stretch>
            <a:fillRect/>
          </a:stretch>
        </p:blipFill>
        <p:spPr bwMode="auto">
          <a:xfrm>
            <a:off x="152400" y="115888"/>
            <a:ext cx="2514600" cy="603250"/>
          </a:xfrm>
          <a:prstGeom prst="rect">
            <a:avLst/>
          </a:prstGeom>
          <a:noFill/>
          <a:ln w="9525">
            <a:noFill/>
            <a:miter lim="800000"/>
            <a:headEnd/>
            <a:tailEnd/>
          </a:ln>
        </p:spPr>
      </p:pic>
      <p:sp>
        <p:nvSpPr>
          <p:cNvPr id="5123" name="Line 4"/>
          <p:cNvSpPr>
            <a:spLocks noChangeShapeType="1"/>
          </p:cNvSpPr>
          <p:nvPr/>
        </p:nvSpPr>
        <p:spPr bwMode="auto">
          <a:xfrm>
            <a:off x="0" y="838200"/>
            <a:ext cx="9144000" cy="0"/>
          </a:xfrm>
          <a:prstGeom prst="line">
            <a:avLst/>
          </a:prstGeom>
          <a:noFill/>
          <a:ln w="28575">
            <a:solidFill>
              <a:srgbClr val="9E0848"/>
            </a:solidFill>
            <a:round/>
            <a:headEnd/>
            <a:tailEnd/>
          </a:ln>
        </p:spPr>
        <p:txBody>
          <a:bodyPr>
            <a:spAutoFit/>
          </a:bodyPr>
          <a:lstStyle/>
          <a:p>
            <a:endParaRPr lang="zh-CN" altLang="en-US"/>
          </a:p>
        </p:txBody>
      </p:sp>
      <p:sp>
        <p:nvSpPr>
          <p:cNvPr id="5124" name="Rectangle 5"/>
          <p:cNvSpPr>
            <a:spLocks noChangeArrowheads="1"/>
          </p:cNvSpPr>
          <p:nvPr/>
        </p:nvSpPr>
        <p:spPr bwMode="auto">
          <a:xfrm>
            <a:off x="0" y="6172200"/>
            <a:ext cx="9144000" cy="685800"/>
          </a:xfrm>
          <a:prstGeom prst="rect">
            <a:avLst/>
          </a:prstGeom>
          <a:solidFill>
            <a:srgbClr val="9E0848"/>
          </a:solidFill>
          <a:ln w="12700">
            <a:solidFill>
              <a:srgbClr val="9E0848"/>
            </a:solidFill>
            <a:miter lim="800000"/>
            <a:headEnd/>
            <a:tailEnd/>
          </a:ln>
        </p:spPr>
        <p:txBody>
          <a:bodyPr anchor="ctr">
            <a:spAutoFit/>
          </a:bodyPr>
          <a:lstStyle/>
          <a:p>
            <a:pPr algn="ctr" eaLnBrk="1" hangingPunct="1"/>
            <a:endParaRPr lang="zh-CN" altLang="en-US"/>
          </a:p>
        </p:txBody>
      </p:sp>
      <p:sp>
        <p:nvSpPr>
          <p:cNvPr id="5125" name="标题 7"/>
          <p:cNvSpPr>
            <a:spLocks noGrp="1"/>
          </p:cNvSpPr>
          <p:nvPr>
            <p:ph type="title"/>
          </p:nvPr>
        </p:nvSpPr>
        <p:spPr>
          <a:xfrm>
            <a:off x="642910" y="857232"/>
            <a:ext cx="8105554" cy="1428740"/>
          </a:xfrm>
        </p:spPr>
        <p:txBody>
          <a:bodyPr/>
          <a:lstStyle/>
          <a:p>
            <a:pPr algn="l"/>
            <a:r>
              <a:rPr lang="zh-CN" altLang="en-US" sz="2400" b="1" dirty="0" smtClean="0">
                <a:latin typeface="微软雅黑" pitchFamily="34" charset="-122"/>
                <a:ea typeface="微软雅黑" pitchFamily="34" charset="-122"/>
              </a:rPr>
              <a:t>（二）</a:t>
            </a:r>
            <a:r>
              <a:rPr lang="zh-CN" altLang="zh-CN" sz="2800" b="1" dirty="0">
                <a:latin typeface="微软雅黑" pitchFamily="34" charset="-122"/>
                <a:ea typeface="微软雅黑" pitchFamily="34" charset="-122"/>
              </a:rPr>
              <a:t>如何保证信息准确？</a:t>
            </a:r>
            <a:endParaRPr lang="zh-CN" altLang="zh-CN" sz="2800" dirty="0">
              <a:latin typeface="微软雅黑" pitchFamily="34" charset="-122"/>
              <a:ea typeface="微软雅黑" pitchFamily="34" charset="-122"/>
            </a:endParaRPr>
          </a:p>
        </p:txBody>
      </p:sp>
      <p:sp>
        <p:nvSpPr>
          <p:cNvPr id="8" name="内容占位符 7"/>
          <p:cNvSpPr>
            <a:spLocks noGrp="1"/>
          </p:cNvSpPr>
          <p:nvPr>
            <p:ph idx="1"/>
          </p:nvPr>
        </p:nvSpPr>
        <p:spPr>
          <a:xfrm>
            <a:off x="714348" y="2285992"/>
            <a:ext cx="8429652" cy="4114800"/>
          </a:xfrm>
        </p:spPr>
        <p:txBody>
          <a:bodyPr/>
          <a:lstStyle/>
          <a:p>
            <a:r>
              <a:rPr lang="zh-CN" altLang="zh-CN" sz="2000" dirty="0">
                <a:latin typeface="微软雅黑" pitchFamily="34" charset="-122"/>
                <a:ea typeface="微软雅黑" pitchFamily="34" charset="-122"/>
              </a:rPr>
              <a:t>毕业生应提供准确的组织关系去向信息，仔细阅读</a:t>
            </a:r>
            <a:r>
              <a:rPr lang="zh-CN" altLang="zh-CN" sz="2400" b="1" i="1" dirty="0">
                <a:latin typeface="微软雅黑" pitchFamily="34" charset="-122"/>
                <a:ea typeface="微软雅黑" pitchFamily="34" charset="-122"/>
              </a:rPr>
              <a:t>就业单位的报到需知</a:t>
            </a:r>
            <a:r>
              <a:rPr lang="zh-CN" altLang="zh-CN" sz="2000" dirty="0">
                <a:latin typeface="微软雅黑" pitchFamily="34" charset="-122"/>
                <a:ea typeface="微软雅黑" pitchFamily="34" charset="-122"/>
              </a:rPr>
              <a:t>，或者询问该单位的</a:t>
            </a:r>
            <a:r>
              <a:rPr lang="zh-CN" altLang="zh-CN" sz="2400" b="1" i="1" dirty="0" smtClean="0">
                <a:latin typeface="微软雅黑" pitchFamily="34" charset="-122"/>
                <a:ea typeface="微软雅黑" pitchFamily="34" charset="-122"/>
              </a:rPr>
              <a:t>组织部</a:t>
            </a:r>
            <a:r>
              <a:rPr lang="zh-CN" altLang="zh-CN" sz="2400" b="1" i="1" dirty="0">
                <a:latin typeface="微软雅黑" pitchFamily="34" charset="-122"/>
                <a:ea typeface="微软雅黑" pitchFamily="34" charset="-122"/>
              </a:rPr>
              <a:t>门、党务具体负责人</a:t>
            </a:r>
            <a:r>
              <a:rPr lang="zh-CN" altLang="zh-CN" sz="2000" dirty="0">
                <a:latin typeface="微软雅黑" pitchFamily="34" charset="-122"/>
                <a:ea typeface="微软雅黑" pitchFamily="34" charset="-122"/>
              </a:rPr>
              <a:t>，千万不能凭空臆测，或者仅仅询问人事部门的普通办事人员</a:t>
            </a:r>
            <a:r>
              <a:rPr lang="zh-CN" altLang="zh-CN" sz="2000" dirty="0" smtClean="0">
                <a:latin typeface="微软雅黑" pitchFamily="34" charset="-122"/>
                <a:ea typeface="微软雅黑" pitchFamily="34" charset="-122"/>
              </a:rPr>
              <a:t>。</a:t>
            </a:r>
            <a:endParaRPr lang="en-US" altLang="zh-CN" sz="2000" dirty="0" smtClean="0">
              <a:latin typeface="微软雅黑" pitchFamily="34" charset="-122"/>
              <a:ea typeface="微软雅黑" pitchFamily="34" charset="-122"/>
            </a:endParaRPr>
          </a:p>
          <a:p>
            <a:endParaRPr lang="zh-CN" altLang="zh-CN" sz="2000" dirty="0">
              <a:latin typeface="微软雅黑" pitchFamily="34" charset="-122"/>
              <a:ea typeface="微软雅黑" pitchFamily="34" charset="-122"/>
            </a:endParaRPr>
          </a:p>
          <a:p>
            <a:r>
              <a:rPr lang="zh-CN" altLang="zh-CN" sz="2000" dirty="0">
                <a:latin typeface="微软雅黑" pitchFamily="34" charset="-122"/>
                <a:ea typeface="微软雅黑" pitchFamily="34" charset="-122"/>
              </a:rPr>
              <a:t>党支部书记应认真学习组织关系接转的相关规范，督促其认真负责、无一遗漏地做好信息采集工作。</a:t>
            </a:r>
          </a:p>
        </p:txBody>
      </p:sp>
    </p:spTree>
    <p:extLst>
      <p:ext uri="{BB962C8B-B14F-4D97-AF65-F5344CB8AC3E}">
        <p14:creationId xmlns:p14="http://schemas.microsoft.com/office/powerpoint/2010/main" val="604192515"/>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3" descr="左右彩"/>
          <p:cNvPicPr>
            <a:picLocks noChangeAspect="1" noChangeArrowheads="1"/>
          </p:cNvPicPr>
          <p:nvPr/>
        </p:nvPicPr>
        <p:blipFill>
          <a:blip r:embed="rId3" cstate="print"/>
          <a:srcRect/>
          <a:stretch>
            <a:fillRect/>
          </a:stretch>
        </p:blipFill>
        <p:spPr bwMode="auto">
          <a:xfrm>
            <a:off x="152400" y="115888"/>
            <a:ext cx="2514600" cy="603250"/>
          </a:xfrm>
          <a:prstGeom prst="rect">
            <a:avLst/>
          </a:prstGeom>
          <a:noFill/>
          <a:ln w="9525">
            <a:noFill/>
            <a:miter lim="800000"/>
            <a:headEnd/>
            <a:tailEnd/>
          </a:ln>
        </p:spPr>
      </p:pic>
      <p:sp>
        <p:nvSpPr>
          <p:cNvPr id="5123" name="Line 4"/>
          <p:cNvSpPr>
            <a:spLocks noChangeShapeType="1"/>
          </p:cNvSpPr>
          <p:nvPr/>
        </p:nvSpPr>
        <p:spPr bwMode="auto">
          <a:xfrm>
            <a:off x="0" y="838200"/>
            <a:ext cx="9144000" cy="0"/>
          </a:xfrm>
          <a:prstGeom prst="line">
            <a:avLst/>
          </a:prstGeom>
          <a:noFill/>
          <a:ln w="28575">
            <a:solidFill>
              <a:srgbClr val="9E0848"/>
            </a:solidFill>
            <a:round/>
            <a:headEnd/>
            <a:tailEnd/>
          </a:ln>
        </p:spPr>
        <p:txBody>
          <a:bodyPr>
            <a:spAutoFit/>
          </a:bodyPr>
          <a:lstStyle/>
          <a:p>
            <a:endParaRPr lang="zh-CN" altLang="en-US"/>
          </a:p>
        </p:txBody>
      </p:sp>
      <p:sp>
        <p:nvSpPr>
          <p:cNvPr id="5124" name="Rectangle 5"/>
          <p:cNvSpPr>
            <a:spLocks noChangeArrowheads="1"/>
          </p:cNvSpPr>
          <p:nvPr/>
        </p:nvSpPr>
        <p:spPr bwMode="auto">
          <a:xfrm>
            <a:off x="0" y="6172200"/>
            <a:ext cx="9144000" cy="685800"/>
          </a:xfrm>
          <a:prstGeom prst="rect">
            <a:avLst/>
          </a:prstGeom>
          <a:solidFill>
            <a:srgbClr val="9E0848"/>
          </a:solidFill>
          <a:ln w="12700">
            <a:solidFill>
              <a:srgbClr val="9E0848"/>
            </a:solidFill>
            <a:miter lim="800000"/>
            <a:headEnd/>
            <a:tailEnd/>
          </a:ln>
        </p:spPr>
        <p:txBody>
          <a:bodyPr anchor="ctr">
            <a:spAutoFit/>
          </a:bodyPr>
          <a:lstStyle/>
          <a:p>
            <a:pPr algn="ctr" eaLnBrk="1" hangingPunct="1"/>
            <a:endParaRPr lang="zh-CN" altLang="en-US"/>
          </a:p>
        </p:txBody>
      </p:sp>
      <p:sp>
        <p:nvSpPr>
          <p:cNvPr id="5125" name="标题 7"/>
          <p:cNvSpPr>
            <a:spLocks noGrp="1"/>
          </p:cNvSpPr>
          <p:nvPr>
            <p:ph type="title"/>
          </p:nvPr>
        </p:nvSpPr>
        <p:spPr>
          <a:xfrm>
            <a:off x="642910" y="857232"/>
            <a:ext cx="8105554" cy="1428740"/>
          </a:xfrm>
        </p:spPr>
        <p:txBody>
          <a:bodyPr/>
          <a:lstStyle/>
          <a:p>
            <a:pPr algn="l"/>
            <a:r>
              <a:rPr lang="zh-CN" altLang="en-US" sz="2400" b="1" dirty="0" smtClean="0">
                <a:latin typeface="微软雅黑" pitchFamily="34" charset="-122"/>
                <a:ea typeface="微软雅黑" pitchFamily="34" charset="-122"/>
              </a:rPr>
              <a:t>（三）</a:t>
            </a:r>
            <a:r>
              <a:rPr lang="zh-CN" altLang="zh-CN" sz="2800" b="1" dirty="0">
                <a:latin typeface="微软雅黑" pitchFamily="34" charset="-122"/>
                <a:ea typeface="微软雅黑" pitchFamily="34" charset="-122"/>
              </a:rPr>
              <a:t>组织关系去向应区分京内、京外</a:t>
            </a:r>
            <a:endParaRPr lang="zh-CN" altLang="zh-CN" sz="2800" dirty="0">
              <a:latin typeface="微软雅黑" pitchFamily="34" charset="-122"/>
              <a:ea typeface="微软雅黑" pitchFamily="34" charset="-122"/>
            </a:endParaRPr>
          </a:p>
        </p:txBody>
      </p:sp>
      <p:sp>
        <p:nvSpPr>
          <p:cNvPr id="8" name="内容占位符 7"/>
          <p:cNvSpPr>
            <a:spLocks noGrp="1"/>
          </p:cNvSpPr>
          <p:nvPr>
            <p:ph idx="1"/>
          </p:nvPr>
        </p:nvSpPr>
        <p:spPr>
          <a:xfrm>
            <a:off x="772045" y="2057400"/>
            <a:ext cx="7530060" cy="4114800"/>
          </a:xfrm>
        </p:spPr>
        <p:txBody>
          <a:bodyPr/>
          <a:lstStyle/>
          <a:p>
            <a:r>
              <a:rPr lang="zh-CN" altLang="zh-CN" sz="2000" dirty="0">
                <a:latin typeface="微软雅黑" pitchFamily="34" charset="-122"/>
                <a:ea typeface="微软雅黑" pitchFamily="34" charset="-122"/>
              </a:rPr>
              <a:t>“京内”是指转出到隶属北京市委的基层党委，京内的基层党委之间可以直接互相接转组织关系，开出的介绍信落款为“中共中国人民大学委员会”</a:t>
            </a:r>
            <a:r>
              <a:rPr lang="zh-CN" altLang="zh-CN" sz="2000" dirty="0" smtClean="0">
                <a:latin typeface="微软雅黑" pitchFamily="34" charset="-122"/>
                <a:ea typeface="微软雅黑" pitchFamily="34" charset="-122"/>
              </a:rPr>
              <a:t>；</a:t>
            </a:r>
            <a:endParaRPr lang="en-US" altLang="zh-CN" sz="2000" dirty="0" smtClean="0">
              <a:latin typeface="微软雅黑" pitchFamily="34" charset="-122"/>
              <a:ea typeface="微软雅黑" pitchFamily="34" charset="-122"/>
            </a:endParaRPr>
          </a:p>
          <a:p>
            <a:endParaRPr lang="zh-CN" altLang="zh-CN" sz="2000" dirty="0">
              <a:latin typeface="微软雅黑" pitchFamily="34" charset="-122"/>
              <a:ea typeface="微软雅黑" pitchFamily="34" charset="-122"/>
            </a:endParaRPr>
          </a:p>
          <a:p>
            <a:r>
              <a:rPr lang="zh-CN" altLang="zh-CN" sz="2000" dirty="0">
                <a:latin typeface="微软雅黑" pitchFamily="34" charset="-122"/>
                <a:ea typeface="微软雅黑" pitchFamily="34" charset="-122"/>
              </a:rPr>
              <a:t>“京外”是指转出到北京市委管辖范围以外的党组织，该党组织需具有在全国范围内接转组织关系的权限，开出的介绍信落款为“北京市委教育工委组织处”</a:t>
            </a:r>
            <a:r>
              <a:rPr lang="zh-CN" altLang="zh-CN" sz="2000" dirty="0" smtClean="0">
                <a:latin typeface="微软雅黑" pitchFamily="34" charset="-122"/>
                <a:ea typeface="微软雅黑" pitchFamily="34" charset="-122"/>
              </a:rPr>
              <a:t>。</a:t>
            </a:r>
            <a:endParaRPr lang="en-US" altLang="zh-CN" sz="2000" dirty="0" smtClean="0">
              <a:latin typeface="微软雅黑" pitchFamily="34" charset="-122"/>
              <a:ea typeface="微软雅黑" pitchFamily="34" charset="-122"/>
            </a:endParaRPr>
          </a:p>
          <a:p>
            <a:pPr marL="0" indent="0">
              <a:buNone/>
            </a:pPr>
            <a:r>
              <a:rPr lang="zh-CN" altLang="zh-CN" sz="2000" dirty="0" smtClean="0">
                <a:latin typeface="微软雅黑" pitchFamily="34" charset="-122"/>
                <a:ea typeface="微软雅黑" pitchFamily="34" charset="-122"/>
              </a:rPr>
              <a:t> </a:t>
            </a:r>
            <a:endParaRPr lang="zh-CN" altLang="zh-CN" sz="2000" dirty="0">
              <a:latin typeface="微软雅黑" pitchFamily="34" charset="-122"/>
              <a:ea typeface="微软雅黑" pitchFamily="34" charset="-122"/>
            </a:endParaRPr>
          </a:p>
          <a:p>
            <a:r>
              <a:rPr lang="zh-CN" altLang="zh-CN" sz="2000" dirty="0">
                <a:latin typeface="微软雅黑" pitchFamily="34" charset="-122"/>
                <a:ea typeface="微软雅黑" pitchFamily="34" charset="-122"/>
              </a:rPr>
              <a:t>组织关系去向一般为“中共某某委员会”或者“某某党委”，后面可以带上或者省略“组织部”、“组织处”、“党委工作部”几个字。</a:t>
            </a:r>
          </a:p>
        </p:txBody>
      </p:sp>
    </p:spTree>
    <p:extLst>
      <p:ext uri="{BB962C8B-B14F-4D97-AF65-F5344CB8AC3E}">
        <p14:creationId xmlns:p14="http://schemas.microsoft.com/office/powerpoint/2010/main" val="1076715317"/>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3" descr="左右彩"/>
          <p:cNvPicPr>
            <a:picLocks noChangeAspect="1" noChangeArrowheads="1"/>
          </p:cNvPicPr>
          <p:nvPr/>
        </p:nvPicPr>
        <p:blipFill>
          <a:blip r:embed="rId3" cstate="print"/>
          <a:srcRect/>
          <a:stretch>
            <a:fillRect/>
          </a:stretch>
        </p:blipFill>
        <p:spPr bwMode="auto">
          <a:xfrm>
            <a:off x="152400" y="115888"/>
            <a:ext cx="2514600" cy="603250"/>
          </a:xfrm>
          <a:prstGeom prst="rect">
            <a:avLst/>
          </a:prstGeom>
          <a:noFill/>
          <a:ln w="9525">
            <a:noFill/>
            <a:miter lim="800000"/>
            <a:headEnd/>
            <a:tailEnd/>
          </a:ln>
        </p:spPr>
      </p:pic>
      <p:sp>
        <p:nvSpPr>
          <p:cNvPr id="5123" name="Line 4"/>
          <p:cNvSpPr>
            <a:spLocks noChangeShapeType="1"/>
          </p:cNvSpPr>
          <p:nvPr/>
        </p:nvSpPr>
        <p:spPr bwMode="auto">
          <a:xfrm>
            <a:off x="0" y="838200"/>
            <a:ext cx="9144000" cy="0"/>
          </a:xfrm>
          <a:prstGeom prst="line">
            <a:avLst/>
          </a:prstGeom>
          <a:noFill/>
          <a:ln w="28575">
            <a:solidFill>
              <a:srgbClr val="9E0848"/>
            </a:solidFill>
            <a:round/>
            <a:headEnd/>
            <a:tailEnd/>
          </a:ln>
        </p:spPr>
        <p:txBody>
          <a:bodyPr>
            <a:spAutoFit/>
          </a:bodyPr>
          <a:lstStyle/>
          <a:p>
            <a:endParaRPr lang="zh-CN" altLang="en-US"/>
          </a:p>
        </p:txBody>
      </p:sp>
      <p:sp>
        <p:nvSpPr>
          <p:cNvPr id="5124" name="Rectangle 5"/>
          <p:cNvSpPr>
            <a:spLocks noChangeArrowheads="1"/>
          </p:cNvSpPr>
          <p:nvPr/>
        </p:nvSpPr>
        <p:spPr bwMode="auto">
          <a:xfrm>
            <a:off x="0" y="6172200"/>
            <a:ext cx="9144000" cy="685800"/>
          </a:xfrm>
          <a:prstGeom prst="rect">
            <a:avLst/>
          </a:prstGeom>
          <a:solidFill>
            <a:srgbClr val="9E0848"/>
          </a:solidFill>
          <a:ln w="12700">
            <a:solidFill>
              <a:srgbClr val="9E0848"/>
            </a:solidFill>
            <a:miter lim="800000"/>
            <a:headEnd/>
            <a:tailEnd/>
          </a:ln>
        </p:spPr>
        <p:txBody>
          <a:bodyPr anchor="ctr">
            <a:spAutoFit/>
          </a:bodyPr>
          <a:lstStyle/>
          <a:p>
            <a:pPr algn="ctr" eaLnBrk="1" hangingPunct="1"/>
            <a:endParaRPr lang="zh-CN" altLang="en-US"/>
          </a:p>
        </p:txBody>
      </p:sp>
      <p:sp>
        <p:nvSpPr>
          <p:cNvPr id="8" name="内容占位符 7"/>
          <p:cNvSpPr>
            <a:spLocks noGrp="1"/>
          </p:cNvSpPr>
          <p:nvPr>
            <p:ph idx="1"/>
          </p:nvPr>
        </p:nvSpPr>
        <p:spPr>
          <a:xfrm>
            <a:off x="772045" y="1124744"/>
            <a:ext cx="7530060" cy="4114800"/>
          </a:xfrm>
        </p:spPr>
        <p:txBody>
          <a:bodyPr/>
          <a:lstStyle/>
          <a:p>
            <a:r>
              <a:rPr lang="zh-CN" altLang="zh-CN" sz="2000" b="1" dirty="0">
                <a:latin typeface="微软雅黑" pitchFamily="34" charset="-122"/>
                <a:ea typeface="微软雅黑" pitchFamily="34" charset="-122"/>
              </a:rPr>
              <a:t>京内组织关系去向</a:t>
            </a:r>
            <a:r>
              <a:rPr lang="zh-CN" altLang="zh-CN" sz="2000" dirty="0">
                <a:latin typeface="微软雅黑" pitchFamily="34" charset="-122"/>
                <a:ea typeface="微软雅黑" pitchFamily="34" charset="-122"/>
              </a:rPr>
              <a:t>为北京市的基层党委，包括：</a:t>
            </a:r>
          </a:p>
          <a:p>
            <a:r>
              <a:rPr lang="en-US" altLang="zh-CN" sz="2000" dirty="0">
                <a:latin typeface="微软雅黑" pitchFamily="34" charset="-122"/>
                <a:ea typeface="微软雅黑" pitchFamily="34" charset="-122"/>
              </a:rPr>
              <a:t>1</a:t>
            </a:r>
            <a:r>
              <a:rPr lang="zh-CN" altLang="zh-CN" sz="2000" dirty="0">
                <a:latin typeface="微软雅黑" pitchFamily="34" charset="-122"/>
                <a:ea typeface="微软雅黑" pitchFamily="34" charset="-122"/>
              </a:rPr>
              <a:t>、各乡镇党委、街道党（工）委，党政机关、国有大中型企业、大专院校、科研院所等党 的基层委员会等；</a:t>
            </a:r>
          </a:p>
          <a:p>
            <a:r>
              <a:rPr lang="en-US" altLang="zh-CN" sz="2000" dirty="0">
                <a:latin typeface="微软雅黑" pitchFamily="34" charset="-122"/>
                <a:ea typeface="微软雅黑" pitchFamily="34" charset="-122"/>
              </a:rPr>
              <a:t>2</a:t>
            </a:r>
            <a:r>
              <a:rPr lang="zh-CN" altLang="zh-CN" sz="2000" dirty="0">
                <a:latin typeface="微软雅黑" pitchFamily="34" charset="-122"/>
                <a:ea typeface="微软雅黑" pitchFamily="34" charset="-122"/>
              </a:rPr>
              <a:t>、除非在市委工作，否则组织关系去向不能为“北京市委教育工委组织处”</a:t>
            </a:r>
            <a:r>
              <a:rPr lang="zh-CN" altLang="zh-CN" sz="2000" dirty="0" smtClean="0">
                <a:latin typeface="微软雅黑" pitchFamily="34" charset="-122"/>
                <a:ea typeface="微软雅黑" pitchFamily="34" charset="-122"/>
              </a:rPr>
              <a:t>。</a:t>
            </a:r>
            <a:endParaRPr lang="en-US" altLang="zh-CN" sz="2000" dirty="0" smtClean="0">
              <a:latin typeface="微软雅黑" pitchFamily="34" charset="-122"/>
              <a:ea typeface="微软雅黑" pitchFamily="34" charset="-122"/>
            </a:endParaRPr>
          </a:p>
          <a:p>
            <a:endParaRPr lang="en-US" altLang="zh-CN" sz="2000" dirty="0">
              <a:latin typeface="微软雅黑" pitchFamily="34" charset="-122"/>
              <a:ea typeface="微软雅黑" pitchFamily="34" charset="-122"/>
            </a:endParaRPr>
          </a:p>
          <a:p>
            <a:r>
              <a:rPr lang="zh-CN" altLang="en-US" sz="2800" b="1" i="1" dirty="0" smtClean="0">
                <a:latin typeface="微软雅黑" pitchFamily="34" charset="-122"/>
                <a:ea typeface="微软雅黑" pitchFamily="34" charset="-122"/>
              </a:rPr>
              <a:t>备注中应具体到党支部</a:t>
            </a:r>
            <a:endParaRPr lang="zh-CN" altLang="zh-CN" sz="2800" b="1" i="1" dirty="0">
              <a:latin typeface="微软雅黑" pitchFamily="34" charset="-122"/>
              <a:ea typeface="微软雅黑" pitchFamily="34" charset="-122"/>
            </a:endParaRPr>
          </a:p>
        </p:txBody>
      </p:sp>
    </p:spTree>
    <p:extLst>
      <p:ext uri="{BB962C8B-B14F-4D97-AF65-F5344CB8AC3E}">
        <p14:creationId xmlns:p14="http://schemas.microsoft.com/office/powerpoint/2010/main" val="3295466944"/>
      </p:ext>
    </p:ext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3" descr="左右彩"/>
          <p:cNvPicPr>
            <a:picLocks noChangeAspect="1" noChangeArrowheads="1"/>
          </p:cNvPicPr>
          <p:nvPr/>
        </p:nvPicPr>
        <p:blipFill>
          <a:blip r:embed="rId3" cstate="print"/>
          <a:srcRect/>
          <a:stretch>
            <a:fillRect/>
          </a:stretch>
        </p:blipFill>
        <p:spPr bwMode="auto">
          <a:xfrm>
            <a:off x="152400" y="115888"/>
            <a:ext cx="2514600" cy="603250"/>
          </a:xfrm>
          <a:prstGeom prst="rect">
            <a:avLst/>
          </a:prstGeom>
          <a:noFill/>
          <a:ln w="9525">
            <a:noFill/>
            <a:miter lim="800000"/>
            <a:headEnd/>
            <a:tailEnd/>
          </a:ln>
        </p:spPr>
      </p:pic>
      <p:sp>
        <p:nvSpPr>
          <p:cNvPr id="5123" name="Line 4"/>
          <p:cNvSpPr>
            <a:spLocks noChangeShapeType="1"/>
          </p:cNvSpPr>
          <p:nvPr/>
        </p:nvSpPr>
        <p:spPr bwMode="auto">
          <a:xfrm>
            <a:off x="0" y="838200"/>
            <a:ext cx="9144000" cy="0"/>
          </a:xfrm>
          <a:prstGeom prst="line">
            <a:avLst/>
          </a:prstGeom>
          <a:noFill/>
          <a:ln w="28575">
            <a:solidFill>
              <a:srgbClr val="9E0848"/>
            </a:solidFill>
            <a:round/>
            <a:headEnd/>
            <a:tailEnd/>
          </a:ln>
        </p:spPr>
        <p:txBody>
          <a:bodyPr>
            <a:spAutoFit/>
          </a:bodyPr>
          <a:lstStyle/>
          <a:p>
            <a:endParaRPr lang="zh-CN" altLang="en-US"/>
          </a:p>
        </p:txBody>
      </p:sp>
      <p:sp>
        <p:nvSpPr>
          <p:cNvPr id="5124" name="Rectangle 5"/>
          <p:cNvSpPr>
            <a:spLocks noChangeArrowheads="1"/>
          </p:cNvSpPr>
          <p:nvPr/>
        </p:nvSpPr>
        <p:spPr bwMode="auto">
          <a:xfrm>
            <a:off x="0" y="6172200"/>
            <a:ext cx="9144000" cy="685800"/>
          </a:xfrm>
          <a:prstGeom prst="rect">
            <a:avLst/>
          </a:prstGeom>
          <a:solidFill>
            <a:srgbClr val="9E0848"/>
          </a:solidFill>
          <a:ln w="12700">
            <a:solidFill>
              <a:srgbClr val="9E0848"/>
            </a:solidFill>
            <a:miter lim="800000"/>
            <a:headEnd/>
            <a:tailEnd/>
          </a:ln>
        </p:spPr>
        <p:txBody>
          <a:bodyPr anchor="ctr">
            <a:spAutoFit/>
          </a:bodyPr>
          <a:lstStyle/>
          <a:p>
            <a:pPr algn="ctr" eaLnBrk="1" hangingPunct="1"/>
            <a:endParaRPr lang="zh-CN" altLang="en-US"/>
          </a:p>
        </p:txBody>
      </p:sp>
      <p:sp>
        <p:nvSpPr>
          <p:cNvPr id="8" name="内容占位符 7"/>
          <p:cNvSpPr>
            <a:spLocks noGrp="1"/>
          </p:cNvSpPr>
          <p:nvPr>
            <p:ph idx="1"/>
          </p:nvPr>
        </p:nvSpPr>
        <p:spPr>
          <a:xfrm>
            <a:off x="772045" y="980728"/>
            <a:ext cx="7530060" cy="4114800"/>
          </a:xfrm>
        </p:spPr>
        <p:txBody>
          <a:bodyPr/>
          <a:lstStyle/>
          <a:p>
            <a:r>
              <a:rPr lang="zh-CN" altLang="zh-CN" sz="1800" b="1" dirty="0">
                <a:latin typeface="微软雅黑" pitchFamily="34" charset="-122"/>
                <a:ea typeface="微软雅黑" pitchFamily="34" charset="-122"/>
              </a:rPr>
              <a:t>京外组织关系去向</a:t>
            </a:r>
            <a:r>
              <a:rPr lang="zh-CN" altLang="zh-CN" sz="1800" dirty="0">
                <a:latin typeface="微软雅黑" pitchFamily="34" charset="-122"/>
                <a:ea typeface="微软雅黑" pitchFamily="34" charset="-122"/>
              </a:rPr>
              <a:t>包括</a:t>
            </a:r>
            <a:r>
              <a:rPr lang="zh-CN" altLang="zh-CN" sz="1800" dirty="0" smtClean="0">
                <a:latin typeface="微软雅黑" pitchFamily="34" charset="-122"/>
                <a:ea typeface="微软雅黑" pitchFamily="34" charset="-122"/>
              </a:rPr>
              <a:t>：</a:t>
            </a:r>
            <a:endParaRPr lang="en-US" altLang="zh-CN" sz="1800" dirty="0" smtClean="0">
              <a:latin typeface="微软雅黑" pitchFamily="34" charset="-122"/>
              <a:ea typeface="微软雅黑" pitchFamily="34" charset="-122"/>
            </a:endParaRPr>
          </a:p>
          <a:p>
            <a:pPr marL="0" indent="0">
              <a:buNone/>
            </a:pPr>
            <a:endParaRPr lang="zh-CN" altLang="zh-CN" sz="1800" dirty="0">
              <a:latin typeface="微软雅黑" pitchFamily="34" charset="-122"/>
              <a:ea typeface="微软雅黑" pitchFamily="34" charset="-122"/>
            </a:endParaRPr>
          </a:p>
          <a:p>
            <a:r>
              <a:rPr lang="en-US" altLang="zh-CN" sz="1600" dirty="0">
                <a:latin typeface="微软雅黑" pitchFamily="34" charset="-122"/>
                <a:ea typeface="微软雅黑" pitchFamily="34" charset="-122"/>
              </a:rPr>
              <a:t>1</a:t>
            </a:r>
            <a:r>
              <a:rPr lang="zh-CN" altLang="zh-CN" sz="1600" dirty="0">
                <a:latin typeface="微软雅黑" pitchFamily="34" charset="-122"/>
                <a:ea typeface="微软雅黑" pitchFamily="34" charset="-122"/>
              </a:rPr>
              <a:t>、县级及县级以上地方各级党委组织部。</a:t>
            </a:r>
          </a:p>
          <a:p>
            <a:r>
              <a:rPr lang="en-US" altLang="zh-CN" sz="1600" dirty="0">
                <a:latin typeface="微软雅黑" pitchFamily="34" charset="-122"/>
                <a:ea typeface="微软雅黑" pitchFamily="34" charset="-122"/>
              </a:rPr>
              <a:t>2</a:t>
            </a:r>
            <a:r>
              <a:rPr lang="zh-CN" altLang="zh-CN" sz="1600" dirty="0">
                <a:latin typeface="微软雅黑" pitchFamily="34" charset="-122"/>
                <a:ea typeface="微软雅黑" pitchFamily="34" charset="-122"/>
              </a:rPr>
              <a:t>、省、自治区、直辖市直属机关党工委组织部，党委各工作委员会组织部处，国有资产监督管理委员会党委组织部处；</a:t>
            </a:r>
          </a:p>
          <a:p>
            <a:r>
              <a:rPr lang="en-US" altLang="zh-CN" sz="1600" dirty="0">
                <a:latin typeface="微软雅黑" pitchFamily="34" charset="-122"/>
                <a:ea typeface="微软雅黑" pitchFamily="34" charset="-122"/>
              </a:rPr>
              <a:t>3</a:t>
            </a:r>
            <a:r>
              <a:rPr lang="zh-CN" altLang="zh-CN" sz="1600" dirty="0">
                <a:latin typeface="微软雅黑" pitchFamily="34" charset="-122"/>
                <a:ea typeface="微软雅黑" pitchFamily="34" charset="-122"/>
              </a:rPr>
              <a:t>、中央直属机关各部门、中央国家机关各部门及中央一级人民团体的机关党委；</a:t>
            </a:r>
          </a:p>
          <a:p>
            <a:r>
              <a:rPr lang="en-US" altLang="zh-CN" sz="1600" dirty="0">
                <a:latin typeface="微软雅黑" pitchFamily="34" charset="-122"/>
                <a:ea typeface="微软雅黑" pitchFamily="34" charset="-122"/>
              </a:rPr>
              <a:t>4</a:t>
            </a:r>
            <a:r>
              <a:rPr lang="zh-CN" altLang="zh-CN" sz="1600" dirty="0">
                <a:latin typeface="微软雅黑" pitchFamily="34" charset="-122"/>
                <a:ea typeface="微软雅黑" pitchFamily="34" charset="-122"/>
              </a:rPr>
              <a:t>、国务院国有资产监督管理委员会党委组织部及国务院国有资产监督管理委员会监管的境内企业党委直属党委；</a:t>
            </a:r>
          </a:p>
          <a:p>
            <a:r>
              <a:rPr lang="en-US" altLang="zh-CN" sz="1600" dirty="0">
                <a:latin typeface="微软雅黑" pitchFamily="34" charset="-122"/>
                <a:ea typeface="微软雅黑" pitchFamily="34" charset="-122"/>
              </a:rPr>
              <a:t>5</a:t>
            </a:r>
            <a:r>
              <a:rPr lang="zh-CN" altLang="zh-CN" sz="1600" dirty="0">
                <a:latin typeface="微软雅黑" pitchFamily="34" charset="-122"/>
                <a:ea typeface="微软雅黑" pitchFamily="34" charset="-122"/>
              </a:rPr>
              <a:t>、中央各金融机构党委组织部及各金融机构的省级分支机构或派出机构党委、直属单位党委；</a:t>
            </a:r>
          </a:p>
          <a:p>
            <a:r>
              <a:rPr lang="en-US" altLang="zh-CN" sz="1600" dirty="0">
                <a:latin typeface="微软雅黑" pitchFamily="34" charset="-122"/>
                <a:ea typeface="微软雅黑" pitchFamily="34" charset="-122"/>
              </a:rPr>
              <a:t>6</a:t>
            </a:r>
            <a:r>
              <a:rPr lang="zh-CN" altLang="zh-CN" sz="1600" dirty="0">
                <a:latin typeface="微软雅黑" pitchFamily="34" charset="-122"/>
                <a:ea typeface="微软雅黑" pitchFamily="34" charset="-122"/>
              </a:rPr>
              <a:t>、中国铁路总公司政治部组织部及各铁路局党委，部属各公司、各铁路分局及分局级公司党委；</a:t>
            </a:r>
          </a:p>
          <a:p>
            <a:r>
              <a:rPr lang="en-US" altLang="zh-CN" sz="1600" dirty="0">
                <a:latin typeface="微软雅黑" pitchFamily="34" charset="-122"/>
                <a:ea typeface="微软雅黑" pitchFamily="34" charset="-122"/>
              </a:rPr>
              <a:t>7</a:t>
            </a:r>
            <a:r>
              <a:rPr lang="zh-CN" altLang="zh-CN" sz="1600" dirty="0">
                <a:latin typeface="微软雅黑" pitchFamily="34" charset="-122"/>
                <a:ea typeface="微软雅黑" pitchFamily="34" charset="-122"/>
              </a:rPr>
              <a:t>、民航总局党委及民航总局直属的各地区管理局、空警总队、企业、事业单位党委；</a:t>
            </a:r>
          </a:p>
          <a:p>
            <a:r>
              <a:rPr lang="en-US" altLang="zh-CN" sz="1600" dirty="0">
                <a:latin typeface="微软雅黑" pitchFamily="34" charset="-122"/>
                <a:ea typeface="微软雅黑" pitchFamily="34" charset="-122"/>
              </a:rPr>
              <a:t>8</a:t>
            </a:r>
            <a:r>
              <a:rPr lang="zh-CN" altLang="zh-CN" sz="1600" dirty="0">
                <a:latin typeface="微软雅黑" pitchFamily="34" charset="-122"/>
                <a:ea typeface="微软雅黑" pitchFamily="34" charset="-122"/>
              </a:rPr>
              <a:t>、新疆生产建设兵团党委组织部及兵团各师党委；</a:t>
            </a:r>
          </a:p>
          <a:p>
            <a:r>
              <a:rPr lang="en-US" altLang="zh-CN" sz="1600" dirty="0">
                <a:latin typeface="微软雅黑" pitchFamily="34" charset="-122"/>
                <a:ea typeface="微软雅黑" pitchFamily="34" charset="-122"/>
              </a:rPr>
              <a:t>9</a:t>
            </a:r>
            <a:r>
              <a:rPr lang="zh-CN" altLang="zh-CN" sz="1600" dirty="0">
                <a:latin typeface="微软雅黑" pitchFamily="34" charset="-122"/>
                <a:ea typeface="微软雅黑" pitchFamily="34" charset="-122"/>
              </a:rPr>
              <a:t>、中国人民解放军师旅或相当于师以上政治部或其组织部门。</a:t>
            </a:r>
          </a:p>
        </p:txBody>
      </p:sp>
    </p:spTree>
    <p:extLst>
      <p:ext uri="{BB962C8B-B14F-4D97-AF65-F5344CB8AC3E}">
        <p14:creationId xmlns:p14="http://schemas.microsoft.com/office/powerpoint/2010/main" val="1881706618"/>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3" descr="左右彩"/>
          <p:cNvPicPr>
            <a:picLocks noChangeAspect="1" noChangeArrowheads="1"/>
          </p:cNvPicPr>
          <p:nvPr/>
        </p:nvPicPr>
        <p:blipFill>
          <a:blip r:embed="rId3" cstate="print"/>
          <a:srcRect/>
          <a:stretch>
            <a:fillRect/>
          </a:stretch>
        </p:blipFill>
        <p:spPr bwMode="auto">
          <a:xfrm>
            <a:off x="152400" y="115888"/>
            <a:ext cx="2514600" cy="603250"/>
          </a:xfrm>
          <a:prstGeom prst="rect">
            <a:avLst/>
          </a:prstGeom>
          <a:noFill/>
          <a:ln w="9525">
            <a:noFill/>
            <a:miter lim="800000"/>
            <a:headEnd/>
            <a:tailEnd/>
          </a:ln>
        </p:spPr>
      </p:pic>
      <p:sp>
        <p:nvSpPr>
          <p:cNvPr id="5123" name="Line 4"/>
          <p:cNvSpPr>
            <a:spLocks noChangeShapeType="1"/>
          </p:cNvSpPr>
          <p:nvPr/>
        </p:nvSpPr>
        <p:spPr bwMode="auto">
          <a:xfrm>
            <a:off x="0" y="838200"/>
            <a:ext cx="9144000" cy="0"/>
          </a:xfrm>
          <a:prstGeom prst="line">
            <a:avLst/>
          </a:prstGeom>
          <a:noFill/>
          <a:ln w="28575">
            <a:solidFill>
              <a:srgbClr val="9E0848"/>
            </a:solidFill>
            <a:round/>
            <a:headEnd/>
            <a:tailEnd/>
          </a:ln>
        </p:spPr>
        <p:txBody>
          <a:bodyPr>
            <a:spAutoFit/>
          </a:bodyPr>
          <a:lstStyle/>
          <a:p>
            <a:endParaRPr lang="zh-CN" altLang="en-US"/>
          </a:p>
        </p:txBody>
      </p:sp>
      <p:sp>
        <p:nvSpPr>
          <p:cNvPr id="5124" name="Rectangle 5"/>
          <p:cNvSpPr>
            <a:spLocks noChangeArrowheads="1"/>
          </p:cNvSpPr>
          <p:nvPr/>
        </p:nvSpPr>
        <p:spPr bwMode="auto">
          <a:xfrm>
            <a:off x="0" y="6172200"/>
            <a:ext cx="9144000" cy="685800"/>
          </a:xfrm>
          <a:prstGeom prst="rect">
            <a:avLst/>
          </a:prstGeom>
          <a:solidFill>
            <a:srgbClr val="9E0848"/>
          </a:solidFill>
          <a:ln w="12700">
            <a:solidFill>
              <a:srgbClr val="9E0848"/>
            </a:solidFill>
            <a:miter lim="800000"/>
            <a:headEnd/>
            <a:tailEnd/>
          </a:ln>
        </p:spPr>
        <p:txBody>
          <a:bodyPr anchor="ctr">
            <a:spAutoFit/>
          </a:bodyPr>
          <a:lstStyle/>
          <a:p>
            <a:pPr algn="ctr" eaLnBrk="1" hangingPunct="1"/>
            <a:endParaRPr lang="zh-CN" altLang="en-US"/>
          </a:p>
        </p:txBody>
      </p:sp>
      <p:sp>
        <p:nvSpPr>
          <p:cNvPr id="5125" name="标题 7"/>
          <p:cNvSpPr>
            <a:spLocks noGrp="1"/>
          </p:cNvSpPr>
          <p:nvPr>
            <p:ph type="title"/>
          </p:nvPr>
        </p:nvSpPr>
        <p:spPr>
          <a:xfrm>
            <a:off x="642910" y="857232"/>
            <a:ext cx="8105554" cy="1428740"/>
          </a:xfrm>
        </p:spPr>
        <p:txBody>
          <a:bodyPr/>
          <a:lstStyle/>
          <a:p>
            <a:pPr algn="l"/>
            <a:r>
              <a:rPr lang="zh-CN" altLang="en-US" sz="2800" b="1" dirty="0" smtClean="0">
                <a:latin typeface="微软雅黑" pitchFamily="34" charset="-122"/>
                <a:ea typeface="微软雅黑" pitchFamily="34" charset="-122"/>
              </a:rPr>
              <a:t>二、组织关系转出办理流程</a:t>
            </a:r>
            <a:r>
              <a:rPr lang="en-US" altLang="zh-CN" sz="2800" b="1" dirty="0" smtClean="0">
                <a:latin typeface="黑体" pitchFamily="2" charset="-122"/>
                <a:ea typeface="黑体" pitchFamily="2" charset="-122"/>
              </a:rPr>
              <a:t/>
            </a:r>
            <a:br>
              <a:rPr lang="en-US" altLang="zh-CN" sz="2800" b="1" dirty="0" smtClean="0">
                <a:latin typeface="黑体" pitchFamily="2" charset="-122"/>
                <a:ea typeface="黑体" pitchFamily="2" charset="-122"/>
              </a:rPr>
            </a:br>
            <a:r>
              <a:rPr lang="en-US" altLang="zh-CN" sz="2800" b="1" dirty="0" smtClean="0">
                <a:latin typeface="黑体" pitchFamily="2" charset="-122"/>
                <a:ea typeface="黑体" pitchFamily="2" charset="-122"/>
              </a:rPr>
              <a:t/>
            </a:r>
            <a:br>
              <a:rPr lang="en-US" altLang="zh-CN" sz="2800" b="1" dirty="0" smtClean="0">
                <a:latin typeface="黑体" pitchFamily="2" charset="-122"/>
                <a:ea typeface="黑体" pitchFamily="2" charset="-122"/>
              </a:rPr>
            </a:br>
            <a:r>
              <a:rPr lang="zh-CN" altLang="en-US" sz="2400" b="1" dirty="0" smtClean="0">
                <a:latin typeface="微软雅黑" pitchFamily="34" charset="-122"/>
                <a:ea typeface="微软雅黑" pitchFamily="34" charset="-122"/>
              </a:rPr>
              <a:t>（一）系统转接</a:t>
            </a:r>
            <a:endParaRPr lang="zh-CN" altLang="en-US" sz="2800" b="1" dirty="0" smtClean="0">
              <a:latin typeface="微软雅黑" pitchFamily="34" charset="-122"/>
              <a:ea typeface="微软雅黑" pitchFamily="34" charset="-122"/>
            </a:endParaRPr>
          </a:p>
        </p:txBody>
      </p:sp>
      <p:sp>
        <p:nvSpPr>
          <p:cNvPr id="8" name="内容占位符 7"/>
          <p:cNvSpPr>
            <a:spLocks noGrp="1"/>
          </p:cNvSpPr>
          <p:nvPr>
            <p:ph idx="1"/>
          </p:nvPr>
        </p:nvSpPr>
        <p:spPr>
          <a:xfrm>
            <a:off x="714348" y="2285992"/>
            <a:ext cx="7772400" cy="4114800"/>
          </a:xfrm>
        </p:spPr>
        <p:txBody>
          <a:bodyPr/>
          <a:lstStyle/>
          <a:p>
            <a:r>
              <a:rPr lang="zh-CN" altLang="en-US" sz="2400" dirty="0" smtClean="0">
                <a:latin typeface="微软雅黑" pitchFamily="34" charset="-122"/>
                <a:ea typeface="微软雅黑" pitchFamily="34" charset="-122"/>
              </a:rPr>
              <a:t>网址：</a:t>
            </a:r>
            <a:r>
              <a:rPr lang="en-US" altLang="zh-CN" sz="2800" dirty="0">
                <a:latin typeface="微软雅黑" pitchFamily="34" charset="-122"/>
                <a:ea typeface="微软雅黑" pitchFamily="34" charset="-122"/>
                <a:hlinkClick r:id="rId4"/>
              </a:rPr>
              <a:t>http://106.38.59.216/dj</a:t>
            </a:r>
            <a:r>
              <a:rPr lang="en-US" altLang="zh-CN" sz="2800" dirty="0" smtClean="0">
                <a:latin typeface="微软雅黑" pitchFamily="34" charset="-122"/>
                <a:ea typeface="微软雅黑" pitchFamily="34" charset="-122"/>
                <a:hlinkClick r:id="rId4"/>
              </a:rPr>
              <a:t>/</a:t>
            </a:r>
            <a:endParaRPr lang="en-US" altLang="zh-CN" sz="2800" dirty="0" smtClean="0">
              <a:latin typeface="微软雅黑" pitchFamily="34" charset="-122"/>
              <a:ea typeface="微软雅黑" pitchFamily="34" charset="-122"/>
            </a:endParaRPr>
          </a:p>
          <a:p>
            <a:pPr marL="0" indent="0">
              <a:buNone/>
            </a:pPr>
            <a:endParaRPr lang="en-US" altLang="zh-CN" sz="2000" dirty="0">
              <a:latin typeface="微软雅黑" pitchFamily="34" charset="-122"/>
              <a:ea typeface="微软雅黑" pitchFamily="34" charset="-122"/>
            </a:endParaRPr>
          </a:p>
          <a:p>
            <a:r>
              <a:rPr lang="zh-CN" altLang="en-US" sz="2000" dirty="0" smtClean="0">
                <a:latin typeface="微软雅黑" pitchFamily="34" charset="-122"/>
                <a:ea typeface="微软雅黑" pitchFamily="34" charset="-122"/>
              </a:rPr>
              <a:t>登录名：</a:t>
            </a:r>
            <a:r>
              <a:rPr lang="zh-CN" altLang="en-US" sz="2400" b="1" dirty="0" smtClean="0">
                <a:latin typeface="微软雅黑" pitchFamily="34" charset="-122"/>
                <a:ea typeface="微软雅黑" pitchFamily="34" charset="-122"/>
              </a:rPr>
              <a:t>身份证号码</a:t>
            </a:r>
            <a:endParaRPr lang="en-US" altLang="zh-CN" sz="2400" b="1" dirty="0" smtClean="0">
              <a:latin typeface="微软雅黑" pitchFamily="34" charset="-122"/>
              <a:ea typeface="微软雅黑" pitchFamily="34" charset="-122"/>
            </a:endParaRPr>
          </a:p>
          <a:p>
            <a:endParaRPr lang="en-US" altLang="zh-CN" sz="2000" dirty="0">
              <a:latin typeface="微软雅黑" pitchFamily="34" charset="-122"/>
              <a:ea typeface="微软雅黑" pitchFamily="34" charset="-122"/>
            </a:endParaRPr>
          </a:p>
          <a:p>
            <a:r>
              <a:rPr lang="zh-CN" altLang="en-US" sz="2000" dirty="0" smtClean="0">
                <a:latin typeface="微软雅黑" pitchFamily="34" charset="-122"/>
                <a:ea typeface="微软雅黑" pitchFamily="34" charset="-122"/>
              </a:rPr>
              <a:t>密码：</a:t>
            </a:r>
            <a:r>
              <a:rPr lang="en-US" altLang="zh-CN" sz="2400" b="1" dirty="0" smtClean="0">
                <a:latin typeface="微软雅黑" pitchFamily="34" charset="-122"/>
                <a:ea typeface="微软雅黑" pitchFamily="34" charset="-122"/>
              </a:rPr>
              <a:t>bj0701</a:t>
            </a:r>
            <a:endParaRPr lang="zh-CN" altLang="zh-CN" sz="2400" b="1" dirty="0">
              <a:latin typeface="微软雅黑" pitchFamily="34" charset="-122"/>
              <a:ea typeface="微软雅黑" pitchFamily="34" charset="-122"/>
            </a:endParaRPr>
          </a:p>
        </p:txBody>
      </p:sp>
    </p:spTree>
    <p:extLst>
      <p:ext uri="{BB962C8B-B14F-4D97-AF65-F5344CB8AC3E}">
        <p14:creationId xmlns:p14="http://schemas.microsoft.com/office/powerpoint/2010/main" val="2215570575"/>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图片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131840" y="1210530"/>
            <a:ext cx="5688632" cy="4392489"/>
          </a:xfrm>
          <a:prstGeom prst="rect">
            <a:avLst/>
          </a:prstGeom>
        </p:spPr>
      </p:pic>
      <p:pic>
        <p:nvPicPr>
          <p:cNvPr id="5122" name="Picture 3" descr="左右彩"/>
          <p:cNvPicPr>
            <a:picLocks noChangeAspect="1" noChangeArrowheads="1"/>
          </p:cNvPicPr>
          <p:nvPr/>
        </p:nvPicPr>
        <p:blipFill>
          <a:blip r:embed="rId4" cstate="print"/>
          <a:srcRect/>
          <a:stretch>
            <a:fillRect/>
          </a:stretch>
        </p:blipFill>
        <p:spPr bwMode="auto">
          <a:xfrm>
            <a:off x="152400" y="115888"/>
            <a:ext cx="2514600" cy="603250"/>
          </a:xfrm>
          <a:prstGeom prst="rect">
            <a:avLst/>
          </a:prstGeom>
          <a:noFill/>
          <a:ln w="9525">
            <a:noFill/>
            <a:miter lim="800000"/>
            <a:headEnd/>
            <a:tailEnd/>
          </a:ln>
        </p:spPr>
      </p:pic>
      <p:sp>
        <p:nvSpPr>
          <p:cNvPr id="5123" name="Line 4"/>
          <p:cNvSpPr>
            <a:spLocks noChangeShapeType="1"/>
          </p:cNvSpPr>
          <p:nvPr/>
        </p:nvSpPr>
        <p:spPr bwMode="auto">
          <a:xfrm>
            <a:off x="0" y="838200"/>
            <a:ext cx="9144000" cy="0"/>
          </a:xfrm>
          <a:prstGeom prst="line">
            <a:avLst/>
          </a:prstGeom>
          <a:noFill/>
          <a:ln w="28575">
            <a:solidFill>
              <a:srgbClr val="9E0848"/>
            </a:solidFill>
            <a:round/>
            <a:headEnd/>
            <a:tailEnd/>
          </a:ln>
        </p:spPr>
        <p:txBody>
          <a:bodyPr>
            <a:spAutoFit/>
          </a:bodyPr>
          <a:lstStyle/>
          <a:p>
            <a:endParaRPr lang="zh-CN" altLang="en-US"/>
          </a:p>
        </p:txBody>
      </p:sp>
      <p:sp>
        <p:nvSpPr>
          <p:cNvPr id="5124" name="Rectangle 5"/>
          <p:cNvSpPr>
            <a:spLocks noChangeArrowheads="1"/>
          </p:cNvSpPr>
          <p:nvPr/>
        </p:nvSpPr>
        <p:spPr bwMode="auto">
          <a:xfrm>
            <a:off x="0" y="6172200"/>
            <a:ext cx="9144000" cy="685800"/>
          </a:xfrm>
          <a:prstGeom prst="rect">
            <a:avLst/>
          </a:prstGeom>
          <a:solidFill>
            <a:srgbClr val="9E0848"/>
          </a:solidFill>
          <a:ln w="12700">
            <a:solidFill>
              <a:srgbClr val="9E0848"/>
            </a:solidFill>
            <a:miter lim="800000"/>
            <a:headEnd/>
            <a:tailEnd/>
          </a:ln>
        </p:spPr>
        <p:txBody>
          <a:bodyPr anchor="ctr">
            <a:spAutoFit/>
          </a:bodyPr>
          <a:lstStyle/>
          <a:p>
            <a:pPr algn="ctr" eaLnBrk="1" hangingPunct="1"/>
            <a:endParaRPr lang="zh-CN" altLang="en-US"/>
          </a:p>
        </p:txBody>
      </p:sp>
      <p:sp>
        <p:nvSpPr>
          <p:cNvPr id="2" name="内容占位符 1"/>
          <p:cNvSpPr>
            <a:spLocks noGrp="1"/>
          </p:cNvSpPr>
          <p:nvPr>
            <p:ph idx="1"/>
          </p:nvPr>
        </p:nvSpPr>
        <p:spPr>
          <a:xfrm>
            <a:off x="323528" y="2057400"/>
            <a:ext cx="3312368" cy="4114800"/>
          </a:xfrm>
        </p:spPr>
        <p:txBody>
          <a:bodyPr/>
          <a:lstStyle/>
          <a:p>
            <a:r>
              <a:rPr lang="en-US" altLang="zh-CN" sz="3600" b="1" dirty="0" smtClean="0">
                <a:latin typeface="微软雅黑" pitchFamily="34" charset="-122"/>
                <a:ea typeface="微软雅黑" pitchFamily="34" charset="-122"/>
              </a:rPr>
              <a:t>1</a:t>
            </a:r>
            <a:r>
              <a:rPr lang="zh-CN" altLang="en-US" b="1" dirty="0" smtClean="0">
                <a:latin typeface="微软雅黑" pitchFamily="34" charset="-122"/>
                <a:ea typeface="微软雅黑" pitchFamily="34" charset="-122"/>
              </a:rPr>
              <a:t>、个人申请：</a:t>
            </a:r>
            <a:endParaRPr lang="en-US" altLang="zh-CN" b="1" dirty="0" smtClean="0">
              <a:latin typeface="微软雅黑" pitchFamily="34" charset="-122"/>
              <a:ea typeface="微软雅黑" pitchFamily="34" charset="-122"/>
            </a:endParaRPr>
          </a:p>
          <a:p>
            <a:r>
              <a:rPr lang="zh-CN" altLang="en-US" sz="2000" dirty="0" smtClean="0">
                <a:latin typeface="微软雅黑" pitchFamily="34" charset="-122"/>
                <a:ea typeface="微软雅黑" pitchFamily="34" charset="-122"/>
              </a:rPr>
              <a:t>（</a:t>
            </a:r>
            <a:r>
              <a:rPr lang="en-US" altLang="zh-CN" sz="2000" dirty="0" smtClean="0">
                <a:latin typeface="微软雅黑" pitchFamily="34" charset="-122"/>
                <a:ea typeface="微软雅黑" pitchFamily="34" charset="-122"/>
              </a:rPr>
              <a:t>1</a:t>
            </a:r>
            <a:r>
              <a:rPr lang="zh-CN" altLang="en-US" sz="2000" dirty="0" smtClean="0">
                <a:latin typeface="微软雅黑" pitchFamily="34" charset="-122"/>
                <a:ea typeface="微软雅黑" pitchFamily="34" charset="-122"/>
              </a:rPr>
              <a:t>）用个人用户名、密码登录</a:t>
            </a:r>
            <a:endParaRPr lang="en-US" altLang="zh-CN" sz="2000" dirty="0" smtClean="0">
              <a:latin typeface="微软雅黑" pitchFamily="34" charset="-122"/>
              <a:ea typeface="微软雅黑" pitchFamily="34" charset="-122"/>
            </a:endParaRPr>
          </a:p>
          <a:p>
            <a:r>
              <a:rPr lang="zh-CN" altLang="en-US" sz="2000" dirty="0" smtClean="0">
                <a:latin typeface="微软雅黑" pitchFamily="34" charset="-122"/>
                <a:ea typeface="微软雅黑" pitchFamily="34" charset="-122"/>
              </a:rPr>
              <a:t>（</a:t>
            </a:r>
            <a:r>
              <a:rPr lang="en-US" altLang="zh-CN" sz="2000" dirty="0" smtClean="0">
                <a:latin typeface="微软雅黑" pitchFamily="34" charset="-122"/>
                <a:ea typeface="微软雅黑" pitchFamily="34" charset="-122"/>
              </a:rPr>
              <a:t>2</a:t>
            </a:r>
            <a:r>
              <a:rPr lang="zh-CN" altLang="en-US" sz="2000" dirty="0" smtClean="0">
                <a:latin typeface="微软雅黑" pitchFamily="34" charset="-122"/>
                <a:ea typeface="微软雅黑" pitchFamily="34" charset="-122"/>
              </a:rPr>
              <a:t>）快速通道</a:t>
            </a:r>
            <a:r>
              <a:rPr lang="en-US" altLang="zh-CN" sz="2000" dirty="0" smtClean="0">
                <a:latin typeface="微软雅黑" pitchFamily="34" charset="-122"/>
                <a:ea typeface="微软雅黑" pitchFamily="34" charset="-122"/>
              </a:rPr>
              <a:t>-</a:t>
            </a:r>
            <a:r>
              <a:rPr lang="zh-CN" altLang="en-US" sz="2000" dirty="0" smtClean="0">
                <a:latin typeface="微软雅黑" pitchFamily="34" charset="-122"/>
                <a:ea typeface="微软雅黑" pitchFamily="34" charset="-122"/>
              </a:rPr>
              <a:t>组织关系转接</a:t>
            </a:r>
            <a:endParaRPr lang="en-US" altLang="zh-CN" sz="2000" dirty="0" smtClean="0">
              <a:latin typeface="微软雅黑" pitchFamily="34" charset="-122"/>
              <a:ea typeface="微软雅黑" pitchFamily="34" charset="-122"/>
            </a:endParaRPr>
          </a:p>
          <a:p>
            <a:endParaRPr lang="zh-CN" altLang="en-US" dirty="0"/>
          </a:p>
        </p:txBody>
      </p:sp>
    </p:spTree>
    <p:extLst>
      <p:ext uri="{BB962C8B-B14F-4D97-AF65-F5344CB8AC3E}">
        <p14:creationId xmlns:p14="http://schemas.microsoft.com/office/powerpoint/2010/main" val="1943262274"/>
      </p:ext>
    </p:extLst>
  </p:cSld>
  <p:clrMapOvr>
    <a:masterClrMapping/>
  </p:clrMapOvr>
  <p:transition/>
  <p:timing>
    <p:tnLst>
      <p:par>
        <p:cTn id="1" dur="indefinite" restart="never" nodeType="tmRoot"/>
      </p:par>
    </p:tnLst>
  </p:timing>
</p:sld>
</file>

<file path=ppt/theme/theme1.xml><?xml version="1.0" encoding="utf-8"?>
<a:theme xmlns:a="http://schemas.openxmlformats.org/drawingml/2006/main" name="人大精品课程">
  <a:themeElements>
    <a:clrScheme name="人大精品课程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人大精品课程">
      <a:majorFont>
        <a:latin typeface="Times New Roman"/>
        <a:ea typeface="宋体"/>
        <a:cs typeface=""/>
      </a:majorFont>
      <a:minorFont>
        <a:latin typeface="Times New Roman"/>
        <a:ea typeface="宋体"/>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noFill/>
        <a:ln w="12700" cap="flat" cmpd="sng" algn="ctr">
          <a:solidFill>
            <a:srgbClr val="9E0848"/>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spAutoFit/>
      </a:bodyPr>
      <a:lstStyle>
        <a:defPPr marL="0" marR="0" indent="0" algn="ctr" defTabSz="914400" rtl="0" eaLnBrk="1" fontAlgn="base" latinLnBrk="0" hangingPunct="1">
          <a:lnSpc>
            <a:spcPct val="100000"/>
          </a:lnSpc>
          <a:spcBef>
            <a:spcPct val="0"/>
          </a:spcBef>
          <a:spcAft>
            <a:spcPct val="0"/>
          </a:spcAft>
          <a:buClrTx/>
          <a:buSzTx/>
          <a:buFontTx/>
          <a:buNone/>
          <a:tabLst/>
          <a:defRPr kumimoji="0" lang="zh-CN" sz="2400" b="0" i="0" u="none" strike="noStrike" cap="none" normalizeH="0" baseline="0" smtClean="0">
            <a:ln>
              <a:noFill/>
            </a:ln>
            <a:solidFill>
              <a:srgbClr val="9E0848"/>
            </a:solidFill>
            <a:effectLst/>
            <a:latin typeface="宋体" panose="02010600030101010101" pitchFamily="2" charset="-122"/>
            <a:ea typeface="宋体" panose="02010600030101010101" pitchFamily="2" charset="-122"/>
          </a:defRPr>
        </a:defPPr>
      </a:lstStyle>
    </a:spDef>
    <a:lnDef>
      <a:spPr bwMode="auto">
        <a:xfrm>
          <a:off x="0" y="0"/>
          <a:ext cx="1" cy="1"/>
        </a:xfrm>
        <a:custGeom>
          <a:avLst/>
          <a:gdLst/>
          <a:ahLst/>
          <a:cxnLst/>
          <a:rect l="0" t="0" r="0" b="0"/>
          <a:pathLst/>
        </a:custGeom>
        <a:noFill/>
        <a:ln w="12700" cap="flat" cmpd="sng" algn="ctr">
          <a:solidFill>
            <a:srgbClr val="9E0848"/>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spAutoFit/>
      </a:bodyPr>
      <a:lstStyle>
        <a:defPPr marL="0" marR="0" indent="0" algn="ctr" defTabSz="914400" rtl="0" eaLnBrk="1" fontAlgn="base" latinLnBrk="0" hangingPunct="1">
          <a:lnSpc>
            <a:spcPct val="100000"/>
          </a:lnSpc>
          <a:spcBef>
            <a:spcPct val="0"/>
          </a:spcBef>
          <a:spcAft>
            <a:spcPct val="0"/>
          </a:spcAft>
          <a:buClrTx/>
          <a:buSzTx/>
          <a:buFontTx/>
          <a:buNone/>
          <a:tabLst/>
          <a:defRPr kumimoji="0" lang="zh-CN" sz="2400" b="0" i="0" u="none" strike="noStrike" cap="none" normalizeH="0" baseline="0" smtClean="0">
            <a:ln>
              <a:noFill/>
            </a:ln>
            <a:solidFill>
              <a:srgbClr val="9E0848"/>
            </a:solidFill>
            <a:effectLst/>
            <a:latin typeface="宋体" panose="02010600030101010101" pitchFamily="2" charset="-122"/>
            <a:ea typeface="宋体" panose="02010600030101010101" pitchFamily="2" charset="-122"/>
          </a:defRPr>
        </a:defPPr>
      </a:lstStyle>
    </a:lnDef>
  </a:objectDefaults>
  <a:extraClrSchemeLst>
    <a:extraClrScheme>
      <a:clrScheme name="人大精品课程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人大精品课程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人大精品课程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人大精品课程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人大精品课程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人大精品课程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人大精品课程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1_人大精品课程">
  <a:themeElements>
    <a:clrScheme name="1_人大精品课程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1_人大精品课程">
      <a:majorFont>
        <a:latin typeface="Times New Roman"/>
        <a:ea typeface="宋体"/>
        <a:cs typeface=""/>
      </a:majorFont>
      <a:minorFont>
        <a:latin typeface="Times New Roman"/>
        <a:ea typeface="宋体"/>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noFill/>
        <a:ln w="12700" cap="flat" cmpd="sng" algn="ctr">
          <a:solidFill>
            <a:srgbClr val="9E0848"/>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spAutoFit/>
      </a:bodyPr>
      <a:lstStyle>
        <a:defPPr marL="0" marR="0" indent="0" algn="ctr" defTabSz="914400" rtl="0" eaLnBrk="1" fontAlgn="base" latinLnBrk="0" hangingPunct="1">
          <a:lnSpc>
            <a:spcPct val="100000"/>
          </a:lnSpc>
          <a:spcBef>
            <a:spcPct val="0"/>
          </a:spcBef>
          <a:spcAft>
            <a:spcPct val="0"/>
          </a:spcAft>
          <a:buClrTx/>
          <a:buSzTx/>
          <a:buFontTx/>
          <a:buNone/>
          <a:tabLst/>
          <a:defRPr kumimoji="0" lang="zh-CN" sz="2400" b="0" i="0" u="none" strike="noStrike" cap="none" normalizeH="0" baseline="0" smtClean="0">
            <a:ln>
              <a:noFill/>
            </a:ln>
            <a:solidFill>
              <a:srgbClr val="9E0848"/>
            </a:solidFill>
            <a:effectLst/>
            <a:latin typeface="宋体" panose="02010600030101010101" pitchFamily="2" charset="-122"/>
            <a:ea typeface="宋体" panose="02010600030101010101" pitchFamily="2" charset="-122"/>
          </a:defRPr>
        </a:defPPr>
      </a:lstStyle>
    </a:spDef>
    <a:lnDef>
      <a:spPr bwMode="auto">
        <a:xfrm>
          <a:off x="0" y="0"/>
          <a:ext cx="1" cy="1"/>
        </a:xfrm>
        <a:custGeom>
          <a:avLst/>
          <a:gdLst/>
          <a:ahLst/>
          <a:cxnLst/>
          <a:rect l="0" t="0" r="0" b="0"/>
          <a:pathLst/>
        </a:custGeom>
        <a:noFill/>
        <a:ln w="12700" cap="flat" cmpd="sng" algn="ctr">
          <a:solidFill>
            <a:srgbClr val="9E0848"/>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spAutoFit/>
      </a:bodyPr>
      <a:lstStyle>
        <a:defPPr marL="0" marR="0" indent="0" algn="ctr" defTabSz="914400" rtl="0" eaLnBrk="1" fontAlgn="base" latinLnBrk="0" hangingPunct="1">
          <a:lnSpc>
            <a:spcPct val="100000"/>
          </a:lnSpc>
          <a:spcBef>
            <a:spcPct val="0"/>
          </a:spcBef>
          <a:spcAft>
            <a:spcPct val="0"/>
          </a:spcAft>
          <a:buClrTx/>
          <a:buSzTx/>
          <a:buFontTx/>
          <a:buNone/>
          <a:tabLst/>
          <a:defRPr kumimoji="0" lang="zh-CN" sz="2400" b="0" i="0" u="none" strike="noStrike" cap="none" normalizeH="0" baseline="0" smtClean="0">
            <a:ln>
              <a:noFill/>
            </a:ln>
            <a:solidFill>
              <a:srgbClr val="9E0848"/>
            </a:solidFill>
            <a:effectLst/>
            <a:latin typeface="宋体" panose="02010600030101010101" pitchFamily="2" charset="-122"/>
            <a:ea typeface="宋体" panose="02010600030101010101" pitchFamily="2" charset="-122"/>
          </a:defRPr>
        </a:defPPr>
      </a:lstStyle>
    </a:lnDef>
  </a:objectDefaults>
  <a:extraClrSchemeLst>
    <a:extraClrScheme>
      <a:clrScheme name="1_人大精品课程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1_人大精品课程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1_人大精品课程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1_人大精品课程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1_人大精品课程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1_人大精品课程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1_人大精品课程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3.xml><?xml version="1.0" encoding="utf-8"?>
<a:theme xmlns:a="http://schemas.openxmlformats.org/drawingml/2006/main" name="Office 主题">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4.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C:\Documents and Settings\Aca\Application Data\Microsoft\Templates\人大精品课程.pot</Template>
  <TotalTime>4062</TotalTime>
  <Pages>0</Pages>
  <Words>1134</Words>
  <Characters>0</Characters>
  <Application>Microsoft Office PowerPoint</Application>
  <DocSecurity>0</DocSecurity>
  <PresentationFormat>全屏显示(4:3)</PresentationFormat>
  <Lines>0</Lines>
  <Paragraphs>143</Paragraphs>
  <Slides>22</Slides>
  <Notes>22</Notes>
  <HiddenSlides>0</HiddenSlides>
  <MMClips>0</MMClips>
  <ScaleCrop>false</ScaleCrop>
  <HeadingPairs>
    <vt:vector size="6" baseType="variant">
      <vt:variant>
        <vt:lpstr>主题</vt:lpstr>
      </vt:variant>
      <vt:variant>
        <vt:i4>2</vt:i4>
      </vt:variant>
      <vt:variant>
        <vt:lpstr>幻灯片标题</vt:lpstr>
      </vt:variant>
      <vt:variant>
        <vt:i4>22</vt:i4>
      </vt:variant>
      <vt:variant>
        <vt:lpstr>自定义放映</vt:lpstr>
      </vt:variant>
      <vt:variant>
        <vt:i4>1</vt:i4>
      </vt:variant>
    </vt:vector>
  </HeadingPairs>
  <TitlesOfParts>
    <vt:vector size="25" baseType="lpstr">
      <vt:lpstr>人大精品课程</vt:lpstr>
      <vt:lpstr>1_人大精品课程</vt:lpstr>
      <vt:lpstr>2017年信息资源管理学院 党组织关系转出培训</vt:lpstr>
      <vt:lpstr>目录</vt:lpstr>
      <vt:lpstr>一、组织关系去向（介绍信抬头）说明  （一）信息准确的重要性？</vt:lpstr>
      <vt:lpstr>（二）如何保证信息准确？</vt:lpstr>
      <vt:lpstr>（三）组织关系去向应区分京内、京外</vt:lpstr>
      <vt:lpstr>PowerPoint 演示文稿</vt:lpstr>
      <vt:lpstr>PowerPoint 演示文稿</vt:lpstr>
      <vt:lpstr>二、组织关系转出办理流程  （一）系统转接</vt:lpstr>
      <vt:lpstr>PowerPoint 演示文稿</vt:lpstr>
      <vt:lpstr>PowerPoint 演示文稿</vt:lpstr>
      <vt:lpstr>PowerPoint 演示文稿</vt:lpstr>
      <vt:lpstr>PowerPoint 演示文稿</vt:lpstr>
      <vt:lpstr>PowerPoint 演示文稿</vt:lpstr>
      <vt:lpstr>PowerPoint 演示文稿</vt:lpstr>
      <vt:lpstr>（二）excel信息汇总转接</vt:lpstr>
      <vt:lpstr>三、毕业生类型   </vt:lpstr>
      <vt:lpstr>   </vt:lpstr>
      <vt:lpstr>   </vt:lpstr>
      <vt:lpstr>   </vt:lpstr>
      <vt:lpstr>四、毕业生身份材料说明   </vt:lpstr>
      <vt:lpstr>联系方式</vt:lpstr>
      <vt:lpstr>PowerPoint 演示文稿</vt:lpstr>
      <vt:lpstr>自定义放映1</vt:lpstr>
    </vt:vector>
  </TitlesOfParts>
  <LinksUpToDate>false</LinksUpToDate>
  <CharactersWithSpaces>0</CharactersWithSpaces>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我国高校高层次人才流动影响因素研究</dc:title>
  <dc:creator>Academic</dc:creator>
  <cp:lastModifiedBy>DELL</cp:lastModifiedBy>
  <cp:revision>929</cp:revision>
  <cp:lastPrinted>2014-04-15T11:27:29Z</cp:lastPrinted>
  <dcterms:created xsi:type="dcterms:W3CDTF">2004-09-19T03:34:17Z</dcterms:created>
  <dcterms:modified xsi:type="dcterms:W3CDTF">2017-06-14T03:52:11Z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2052-8.1.0.3405</vt:lpwstr>
  </property>
</Properties>
</file>